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4689"/>
  </p:normalViewPr>
  <p:slideViewPr>
    <p:cSldViewPr snapToGrid="0" snapToObjects="1">
      <p:cViewPr varScale="1">
        <p:scale>
          <a:sx n="114" d="100"/>
          <a:sy n="114" d="100"/>
        </p:scale>
        <p:origin x="9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4BF-6638-6645-82F6-4DE861A4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0728D-D7DD-3E45-AE03-7E0BFB0E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27B-5C7F-F84E-ADCF-4A413AF6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B001-CDF7-F845-80C8-A6F6F81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E09B-D827-824C-AAAE-2AF7DB8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FAFA-B4C6-C545-92B3-65F7CAE0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F1DC-C8FA-6C45-A756-C7D9C387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2AA-8E6A-EB49-927E-397F7915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DA2B-7750-D649-B499-EAE6577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E2F3-7193-3D4A-939E-9592EF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2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DF199-017B-DF48-BDF6-628751F88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2CCE-1C56-DB4C-9F9A-272CB7E1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A424-1471-484A-AEAB-35A1FC93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690E-A613-0A43-AE2C-93BFCE9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09A7-7492-AC4D-BC7B-49E6877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4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58CF-17FC-EA48-A811-5C8CBCB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F9-7577-8C49-AE27-208D783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50B2-48A7-2640-A611-CC19EC9A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A99E-462E-AE4B-B09E-4BF40B3D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9464-24B8-FF40-845C-E53FB95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1DD-B6B6-4F43-8571-D709A224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EA50-681C-3144-B289-ABC644EB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0BE2-9731-1A4E-8736-1D468C82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FD1-DADA-FD4B-9DB0-C6FD1A51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0FD1-8672-DA4A-8D91-F343822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5DA8-EA2A-AE4F-A98A-020EEF3C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BD9A-FCFB-5E40-ACDE-4DA1654C5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20F6-CB9A-F64A-BEAF-748F30F15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BE6C-2652-5640-B3F6-8126286A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7E59E-E393-A842-A871-D6E98B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1312-3AC4-E44F-8D37-4EE29E5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7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541-BC5E-854E-A2FE-D03E3FD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A496-04F6-D849-A3D4-A30B1DACF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DAC5-AD70-2E44-8477-EABDABC9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33894-4E47-AA45-9CD8-17CD009A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C00F6-3B58-404A-A4B4-D34999F82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3A62-99DD-C043-BEB5-6D816CC7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F2C72-08CC-5C4C-8966-59A3AB4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9814-C42E-BC4A-A351-6163669B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7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54C9-B235-504E-8173-06EEAE2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07737-7782-F243-A9BE-1335FE81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5814-BAA3-7948-AADA-8B1EA7CC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19601-098D-BC4D-81AA-3C6FC08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5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AAF58-B0E8-364F-A040-C1DB8ED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01CF8-5867-8C48-93C2-945AB80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9BF54-F22F-F54F-BE14-7ACD63A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390D-4171-5548-AC1D-011AA5D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6183-1465-8249-917D-823E3096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00007-70AE-2041-8AA3-6D9D3395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AF6BB-466F-964F-8FD3-892077C4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53B3-9104-2441-87AD-2F7C73D5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C187-CF13-E64A-9142-F96799C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296-3DD7-4243-95EA-E2A1D724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6C0F1-233A-834D-A7E9-81120B7C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BB61-B9A4-FF43-8202-7F744E7C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87A5-BF00-6341-A973-A48B3DF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42C2-1BA7-4E47-8157-F94DB16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62876-C46E-E149-8E9A-F04A0B4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B4BFE-5086-724D-B564-4EF5C39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8D75D-A883-C34D-AB35-77B7B670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7267-FB26-D94A-A63E-A3B9BE00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0255-9AF4-B14F-9211-9741979DA578}" type="datetimeFigureOut">
              <a:rPr lang="fi-FI" smtClean="0"/>
              <a:t>20.6.2023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5BE-010A-4341-8BFE-02703F558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DF26-7393-C346-A9A0-B9D3A427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7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595" y="265064"/>
            <a:ext cx="7290907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Rakennukset käyttötarkoituksen </a:t>
            </a:r>
          </a:p>
          <a:p>
            <a:pPr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mukaan osa-alueittain 2022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350A8164-97A8-DAAA-102A-FC4D724D0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378" y="1576192"/>
            <a:ext cx="6779340" cy="445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_pohja2019.potx" id="{83EB24F5-EC27-42DC-9DE1-EA22A9FCA5F9}" vid="{19FB4A8E-972C-4A0B-AAD6-6BEB80C2FA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4517</TotalTime>
  <Words>11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Sam Sihvonen</dc:creator>
  <cp:lastModifiedBy>Miia Huomo</cp:lastModifiedBy>
  <cp:revision>32</cp:revision>
  <dcterms:created xsi:type="dcterms:W3CDTF">2019-01-16T09:22:14Z</dcterms:created>
  <dcterms:modified xsi:type="dcterms:W3CDTF">2023-06-20T13:16:24Z</dcterms:modified>
</cp:coreProperties>
</file>