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4.4.2023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04227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74020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Kemiönsaaren kunnassa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67C49C1-4AD6-2CAE-411C-91130711A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782" y="1514436"/>
            <a:ext cx="6678884" cy="443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94476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Tilastokeskus, Väestöennuste 2021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07"/>
            <a:ext cx="83137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ikä- ja sukupuolirakenne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Kemiönsaaren kunnassa ennuste 2040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5A45378-4C96-4802-8B03-967A31E81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397" y="1662812"/>
            <a:ext cx="6187976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1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4486</TotalTime>
  <Words>26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22</cp:revision>
  <dcterms:created xsi:type="dcterms:W3CDTF">2019-01-16T09:22:14Z</dcterms:created>
  <dcterms:modified xsi:type="dcterms:W3CDTF">2023-04-04T08:25:03Z</dcterms:modified>
</cp:coreProperties>
</file>