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89"/>
  </p:normalViewPr>
  <p:slideViewPr>
    <p:cSldViewPr snapToGrid="0" snapToObjects="1">
      <p:cViewPr varScale="1">
        <p:scale>
          <a:sx n="86" d="100"/>
          <a:sy n="86" d="100"/>
        </p:scale>
        <p:origin x="9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25.8.2023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25.8.2023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25.8.2023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25.8.2023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25.8.2023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25.8.2023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25.8.2023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25.8.2023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25.8.2023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25.8.2023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25.8.2023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25.8.2023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10675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Lapsiperheet lasten lukumäärän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mukaan osa-alueittain 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D84E2CD3-924B-D46C-1093-B76F8D5E3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805" y="1428975"/>
            <a:ext cx="6340390" cy="42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83EB24F5-EC27-42DC-9DE1-EA22A9FCA5F9}" vid="{19FB4A8E-972C-4A0B-AAD6-6BEB80C2FA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4581</TotalTime>
  <Words>13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Miia Huomo</cp:lastModifiedBy>
  <cp:revision>34</cp:revision>
  <dcterms:created xsi:type="dcterms:W3CDTF">2019-01-16T09:22:14Z</dcterms:created>
  <dcterms:modified xsi:type="dcterms:W3CDTF">2023-08-25T08:28:41Z</dcterms:modified>
</cp:coreProperties>
</file>