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89"/>
  </p:normalViewPr>
  <p:slideViewPr>
    <p:cSldViewPr snapToGrid="0" snapToObjects="1">
      <p:cViewPr varScale="1">
        <p:scale>
          <a:sx n="86" d="100"/>
          <a:sy n="8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231" y="492043"/>
            <a:ext cx="84627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Elinkeinorakenne sukupuolen mukaan </a:t>
            </a:r>
          </a:p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Kemiönsaaren kunnassa 2022</a:t>
            </a:r>
            <a:endParaRPr lang="fi-FI" altLang="fi-FI" sz="3600" b="1" dirty="0">
              <a:solidFill>
                <a:srgbClr val="FF0000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1146161" y="5941149"/>
            <a:ext cx="18774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Tilastokeskus/Työssäkäyntitilasto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58FE837-2FA6-392E-5343-91E01E17B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486" y="1692372"/>
            <a:ext cx="6163590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231" y="492043"/>
            <a:ext cx="72392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Elinkeinorakenne Kemiönsaaren </a:t>
            </a:r>
          </a:p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kunnassa 2019–2022</a:t>
            </a:r>
            <a:endParaRPr lang="fi-FI" altLang="fi-FI" sz="3600" b="1" dirty="0">
              <a:solidFill>
                <a:srgbClr val="FF0000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1146161" y="5941149"/>
            <a:ext cx="18774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Tilastokeskus/Työssäkäyntitilasto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8C0E787-E1A9-A6CD-89BE-8D11CBD9D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890" y="1711768"/>
            <a:ext cx="6309907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1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FBD88464-610F-4E58-8202-0496C4E5A85C}" vid="{39B2B8DB-8D0E-4B44-A5B0-36AC3ED6D4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4528</TotalTime>
  <Words>26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24</cp:revision>
  <dcterms:created xsi:type="dcterms:W3CDTF">2019-01-16T09:22:14Z</dcterms:created>
  <dcterms:modified xsi:type="dcterms:W3CDTF">2023-12-22T10:15:25Z</dcterms:modified>
</cp:coreProperties>
</file>