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97" y="265064"/>
            <a:ext cx="9447971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Vanhusasuntokunnat vanhimman henkilön </a:t>
            </a:r>
          </a:p>
          <a:p>
            <a:pPr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iän mukaan osa-alueittain 2022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F07FD89-E95D-365D-675C-37B7FF290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950" y="1534434"/>
            <a:ext cx="6322100" cy="40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4520</TotalTime>
  <Words>13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31</cp:revision>
  <dcterms:created xsi:type="dcterms:W3CDTF">2019-01-16T09:22:14Z</dcterms:created>
  <dcterms:modified xsi:type="dcterms:W3CDTF">2023-06-20T12:56:14Z</dcterms:modified>
</cp:coreProperties>
</file>