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29.5.2023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1273" cy="1325563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en-US" dirty="0"/>
              <a:t>Population changes in the Oulu central region 1990–2022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 err="1">
                <a:solidFill>
                  <a:srgbClr val="585858"/>
                </a:solidFill>
              </a:rPr>
              <a:t>Source</a:t>
            </a:r>
            <a:r>
              <a:rPr lang="fi-FI" altLang="fi-FI" sz="800" dirty="0">
                <a:solidFill>
                  <a:srgbClr val="585858"/>
                </a:solidFill>
              </a:rPr>
              <a:t>: </a:t>
            </a:r>
            <a:r>
              <a:rPr lang="fi-FI" altLang="fi-FI" sz="800" dirty="0" err="1">
                <a:solidFill>
                  <a:srgbClr val="585858"/>
                </a:solidFill>
              </a:rPr>
              <a:t>Statistics</a:t>
            </a:r>
            <a:r>
              <a:rPr lang="fi-FI" altLang="fi-FI" sz="800" dirty="0">
                <a:solidFill>
                  <a:srgbClr val="585858"/>
                </a:solidFill>
              </a:rPr>
              <a:t>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B2DF0099-B22C-9125-7DC1-5277D7F11D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3419" y="1684189"/>
            <a:ext cx="6661197" cy="436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22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Population changes in the Oulu central region 1990–2022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21</cp:revision>
  <dcterms:created xsi:type="dcterms:W3CDTF">2022-11-28T07:35:46Z</dcterms:created>
  <dcterms:modified xsi:type="dcterms:W3CDTF">2023-05-29T13:22:09Z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