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30.3.2023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81273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Building completions in the Oulu central region, 1995</a:t>
            </a:r>
            <a:r>
              <a:rPr lang="fi-FI" dirty="0"/>
              <a:t>–2022*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*</a:t>
            </a:r>
            <a:r>
              <a:rPr lang="fi-FI" altLang="fi-FI" sz="800" dirty="0" err="1">
                <a:solidFill>
                  <a:srgbClr val="585858"/>
                </a:solidFill>
              </a:rPr>
              <a:t>preliminary</a:t>
            </a:r>
            <a:r>
              <a:rPr lang="fi-FI" altLang="fi-FI" sz="800" dirty="0">
                <a:solidFill>
                  <a:srgbClr val="585858"/>
                </a:solidFill>
              </a:rPr>
              <a:t> data</a:t>
            </a:r>
          </a:p>
          <a:p>
            <a:r>
              <a:rPr lang="fi-FI" altLang="fi-FI" sz="800" dirty="0">
                <a:solidFill>
                  <a:srgbClr val="585858"/>
                </a:solidFill>
              </a:rPr>
              <a:t>2023 </a:t>
            </a:r>
            <a:r>
              <a:rPr lang="fi-FI" altLang="fi-FI" sz="800" dirty="0" err="1">
                <a:solidFill>
                  <a:srgbClr val="585858"/>
                </a:solidFill>
              </a:rPr>
              <a:t>regional</a:t>
            </a:r>
            <a:r>
              <a:rPr lang="fi-FI" altLang="fi-FI" sz="800" dirty="0">
                <a:solidFill>
                  <a:srgbClr val="585858"/>
                </a:solidFill>
              </a:rPr>
              <a:t>  </a:t>
            </a:r>
            <a:r>
              <a:rPr lang="fi-FI" altLang="fi-FI" sz="800" dirty="0" err="1">
                <a:solidFill>
                  <a:srgbClr val="585858"/>
                </a:solidFill>
              </a:rPr>
              <a:t>boundaries</a:t>
            </a:r>
            <a:endParaRPr lang="fi-FI" altLang="fi-FI" sz="800" dirty="0">
              <a:solidFill>
                <a:srgbClr val="585858"/>
              </a:solidFill>
            </a:endParaRPr>
          </a:p>
          <a:p>
            <a:r>
              <a:rPr lang="fi-FI" altLang="fi-FI" sz="800" dirty="0" err="1">
                <a:solidFill>
                  <a:srgbClr val="585858"/>
                </a:solidFill>
              </a:rPr>
              <a:t>Source</a:t>
            </a:r>
            <a:r>
              <a:rPr lang="fi-FI" altLang="fi-FI" sz="800" dirty="0">
                <a:solidFill>
                  <a:srgbClr val="585858"/>
                </a:solidFill>
              </a:rPr>
              <a:t>: </a:t>
            </a:r>
            <a:r>
              <a:rPr lang="fi-FI" altLang="fi-FI" sz="800" dirty="0" err="1">
                <a:solidFill>
                  <a:srgbClr val="585858"/>
                </a:solidFill>
              </a:rPr>
              <a:t>Statistics</a:t>
            </a:r>
            <a:r>
              <a:rPr lang="fi-FI" altLang="fi-FI" sz="800" dirty="0">
                <a:solidFill>
                  <a:srgbClr val="585858"/>
                </a:solidFill>
              </a:rPr>
              <a:t>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3B4B82E1-6C7D-3A3D-66B6-9C6F1B01B7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74084" y="1488115"/>
            <a:ext cx="7480129" cy="4557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29</Words>
  <Application>Microsoft Office PowerPoint</Application>
  <PresentationFormat>Laajakuva</PresentationFormat>
  <Paragraphs>4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Building completions in the Oulu central region, 1995–2022*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35</cp:revision>
  <dcterms:created xsi:type="dcterms:W3CDTF">2022-11-28T07:35:46Z</dcterms:created>
  <dcterms:modified xsi:type="dcterms:W3CDTF">2023-03-30T09:55:37Z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