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13.3.2023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956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Valmistuneet rakennukset Oulun kaupunkiseudulla 1995–2022*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r>
              <a:rPr lang="fi-FI" sz="1700" dirty="0"/>
              <a:t>Sisältää uudet rakennukset, laajennukset ja uudelleen rakentamiseen verrattavat muutokset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sp>
        <p:nvSpPr>
          <p:cNvPr id="3" name="Nuoli: Lovi oikealla 2">
            <a:extLst>
              <a:ext uri="{FF2B5EF4-FFF2-40B4-BE49-F238E27FC236}">
                <a16:creationId xmlns:a16="http://schemas.microsoft.com/office/drawing/2014/main" id="{50EB8851-1B31-7418-04A4-3141A3CE98A9}"/>
              </a:ext>
            </a:extLst>
          </p:cNvPr>
          <p:cNvSpPr/>
          <p:nvPr/>
        </p:nvSpPr>
        <p:spPr>
          <a:xfrm>
            <a:off x="9261359" y="4764947"/>
            <a:ext cx="654428" cy="461394"/>
          </a:xfrm>
          <a:prstGeom prst="notchedRightArrow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DA8B8C56-9858-07F7-FED4-70013729BC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2935" y="1825625"/>
            <a:ext cx="692613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11C82910-181E-68FF-5897-CA552DE85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956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Valmistuneet rakennukset Oulun kaupunkiseudulla 1995–2022*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r>
              <a:rPr lang="fi-FI" sz="1700" dirty="0"/>
              <a:t>Sisältää uudet rakennukset, laajennukset ja uudelleen rakentamiseen verrattavat muutokset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89E7AC93-B939-E257-7110-2E4B52D937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5088" y="1825625"/>
            <a:ext cx="6421823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273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64</Words>
  <Application>Microsoft Office PowerPoint</Application>
  <PresentationFormat>Laajakuva</PresentationFormat>
  <Paragraphs>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Segoe UI Black</vt:lpstr>
      <vt:lpstr>Office-teema</vt:lpstr>
      <vt:lpstr>     Valmistuneet rakennukset Oulun kaupunkiseudulla 1995–2022* Sisältää uudet rakennukset, laajennukset ja uudelleen rakentamiseen verrattavat muutokset    </vt:lpstr>
      <vt:lpstr>     Valmistuneet rakennukset Oulun kaupunkiseudulla 1995–2022* Sisältää uudet rakennukset, laajennukset ja uudelleen rakentamiseen verrattavat muutokset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21</cp:revision>
  <dcterms:created xsi:type="dcterms:W3CDTF">2022-11-28T07:35:46Z</dcterms:created>
  <dcterms:modified xsi:type="dcterms:W3CDTF">2023-03-13T10:37:08Z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