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464646"/>
    <a:srgbClr val="DCDCDC"/>
    <a:srgbClr val="2C2C2C"/>
    <a:srgbClr val="D2D2D2"/>
    <a:srgbClr val="B4B4B4"/>
    <a:srgbClr val="58585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47" autoAdjust="0"/>
    <p:restoredTop sz="94660"/>
  </p:normalViewPr>
  <p:slideViewPr>
    <p:cSldViewPr>
      <p:cViewPr varScale="1">
        <p:scale>
          <a:sx n="106" d="100"/>
          <a:sy n="106" d="100"/>
        </p:scale>
        <p:origin x="534" y="114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CF3BFCC-96F8-44FF-BC11-AF6210ACD18D}" type="datetimeFigureOut">
              <a:rPr lang="fi-FI"/>
              <a:pPr>
                <a:defRPr/>
              </a:pPr>
              <a:t>25.4.2022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8F09A2-D4CA-4E02-84F0-1C5A384A95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84574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D56FB8-D341-41A7-9545-4BF45E5278A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6372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5A8BC5-8595-42BE-8D6A-E63D9921C597}" type="slidenum">
              <a:rPr lang="fi-FI" altLang="fi-FI" sz="1200"/>
              <a:pPr/>
              <a:t>1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78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5A8BC5-8595-42BE-8D6A-E63D9921C597}" type="slidenum">
              <a:rPr lang="fi-FI" altLang="fi-FI" sz="1200"/>
              <a:pPr/>
              <a:t>2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1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8D1B11D4-792E-4E5C-8944-1437C6117C6D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</p:spTree>
    <p:extLst>
      <p:ext uri="{BB962C8B-B14F-4D97-AF65-F5344CB8AC3E}">
        <p14:creationId xmlns:p14="http://schemas.microsoft.com/office/powerpoint/2010/main" val="220771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800" b="1" smtClean="0">
                <a:solidFill>
                  <a:srgbClr val="585858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1636486D-3F92-4A48-9372-859B48D51BF6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  <p:pic>
        <p:nvPicPr>
          <p:cNvPr id="1028" name="Picture 11" descr="BO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6096000"/>
            <a:ext cx="2433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2"/>
          <p:cNvSpPr>
            <a:spLocks noChangeShapeType="1"/>
          </p:cNvSpPr>
          <p:nvPr userDrawn="1"/>
        </p:nvSpPr>
        <p:spPr bwMode="auto">
          <a:xfrm flipH="1">
            <a:off x="685800" y="5791200"/>
            <a:ext cx="7772400" cy="0"/>
          </a:xfrm>
          <a:prstGeom prst="line">
            <a:avLst/>
          </a:prstGeom>
          <a:noFill/>
          <a:ln w="9525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7620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2pPr>
      <a:lvl3pPr marL="12366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3pPr>
      <a:lvl4pPr marL="17145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4pPr>
      <a:lvl5pPr marL="2189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5pPr>
      <a:lvl6pPr marL="26463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6pPr>
      <a:lvl7pPr marL="31035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7pPr>
      <a:lvl8pPr marL="35607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8pPr>
      <a:lvl9pPr marL="40179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äiväyksen paikkamerkki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Lähde: Tilastokeskus/Väestöennuste 2021, SeutuNet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5123" name="Kuva 7" descr="oulunseutu_logo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9750" y="260350"/>
            <a:ext cx="7561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Väkiluku kunnittain 1980–2021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sekä ennuste vuoteen 2040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22B77910-8BAE-441E-A35A-1E5CFA32F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289" y="1328746"/>
            <a:ext cx="7163421" cy="42005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äiväyksen paikkamerkki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Lähde: Tilastokeskus/Väestöennuste 2021, SeutuNet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5123" name="Kuva 7" descr="oulunseutu_logo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9750" y="260350"/>
            <a:ext cx="7561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Väkiluku kunnittain 1980–2021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sekä ennuste vuoteen 2040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2577F2C-591B-416B-9FF9-A173129A6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45" y="1286070"/>
            <a:ext cx="7181710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045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585858"/>
      </a:dk1>
      <a:lt1>
        <a:srgbClr val="FFFFFF"/>
      </a:lt1>
      <a:dk2>
        <a:srgbClr val="FF9900"/>
      </a:dk2>
      <a:lt2>
        <a:srgbClr val="585858"/>
      </a:lt2>
      <a:accent1>
        <a:srgbClr val="FF9900"/>
      </a:accent1>
      <a:accent2>
        <a:srgbClr val="585858"/>
      </a:accent2>
      <a:accent3>
        <a:srgbClr val="FFFFFF"/>
      </a:accent3>
      <a:accent4>
        <a:srgbClr val="4A4A4A"/>
      </a:accent4>
      <a:accent5>
        <a:srgbClr val="FFCAAA"/>
      </a:accent5>
      <a:accent6>
        <a:srgbClr val="4F4F4F"/>
      </a:accent6>
      <a:hlink>
        <a:srgbClr val="8C8C8C"/>
      </a:hlink>
      <a:folHlink>
        <a:srgbClr val="B4B4B4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50</Words>
  <Application>Microsoft Office PowerPoint</Application>
  <PresentationFormat>Näytössä katseltava diaesitys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Georgia</vt:lpstr>
      <vt:lpstr>Wingdings 3</vt:lpstr>
      <vt:lpstr>Blank Presentation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Riia Arvela</dc:creator>
  <cp:lastModifiedBy>Miia Huomo</cp:lastModifiedBy>
  <cp:revision>111</cp:revision>
  <dcterms:created xsi:type="dcterms:W3CDTF">2011-01-07T10:35:00Z</dcterms:created>
  <dcterms:modified xsi:type="dcterms:W3CDTF">2022-04-25T08:07:39Z</dcterms:modified>
</cp:coreProperties>
</file>