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27.12.2023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9002087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 err="1"/>
              <a:t>Population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activity</a:t>
            </a:r>
            <a:r>
              <a:rPr lang="fi-FI" dirty="0"/>
              <a:t> </a:t>
            </a:r>
            <a:r>
              <a:rPr lang="en-US" dirty="0"/>
              <a:t>in the </a:t>
            </a:r>
            <a:br>
              <a:rPr lang="en-US" dirty="0"/>
            </a:br>
            <a:r>
              <a:rPr lang="en-US" dirty="0"/>
              <a:t>Oulu central region, 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2023 </a:t>
            </a:r>
            <a:r>
              <a:rPr lang="fi-FI" altLang="fi-FI" sz="800" dirty="0" err="1">
                <a:solidFill>
                  <a:srgbClr val="585858"/>
                </a:solidFill>
              </a:rPr>
              <a:t>regional</a:t>
            </a:r>
            <a:r>
              <a:rPr lang="fi-FI" altLang="fi-FI" sz="800" dirty="0">
                <a:solidFill>
                  <a:srgbClr val="585858"/>
                </a:solidFill>
              </a:rPr>
              <a:t> </a:t>
            </a:r>
            <a:r>
              <a:rPr lang="fi-FI" altLang="fi-FI" sz="800" dirty="0" err="1">
                <a:solidFill>
                  <a:srgbClr val="585858"/>
                </a:solidFill>
              </a:rPr>
              <a:t>boundaries</a:t>
            </a:r>
            <a:endParaRPr lang="fi-FI" altLang="fi-FI" sz="800" dirty="0">
              <a:solidFill>
                <a:srgbClr val="585858"/>
              </a:solidFill>
            </a:endParaRPr>
          </a:p>
          <a:p>
            <a:r>
              <a:rPr lang="fi-FI" altLang="fi-FI" sz="800" dirty="0" err="1">
                <a:solidFill>
                  <a:srgbClr val="585858"/>
                </a:solidFill>
              </a:rPr>
              <a:t>Source</a:t>
            </a:r>
            <a:r>
              <a:rPr lang="fi-FI" altLang="fi-FI" sz="800" dirty="0">
                <a:solidFill>
                  <a:srgbClr val="585858"/>
                </a:solidFill>
              </a:rPr>
              <a:t>: </a:t>
            </a:r>
            <a:r>
              <a:rPr lang="fi-FI" altLang="fi-FI" sz="800" dirty="0" err="1">
                <a:solidFill>
                  <a:srgbClr val="585858"/>
                </a:solidFill>
              </a:rPr>
              <a:t>Statistics</a:t>
            </a:r>
            <a:r>
              <a:rPr lang="fi-FI" altLang="fi-FI" sz="800" dirty="0">
                <a:solidFill>
                  <a:srgbClr val="585858"/>
                </a:solidFill>
              </a:rPr>
              <a:t>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656B7B46-A0C0-8845-47D3-6616809405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1724" y="2057682"/>
            <a:ext cx="7108552" cy="375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28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Population by activity in the  Oulu central region, 2022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27</cp:revision>
  <dcterms:created xsi:type="dcterms:W3CDTF">2022-11-28T07:35:46Z</dcterms:created>
  <dcterms:modified xsi:type="dcterms:W3CDTF">2023-12-27T11:56:02Z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