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1909"/>
            <a:ext cx="10515600" cy="1325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i-FI" dirty="0"/>
              <a:t>Väestön pääasiallinen toiminta Oulun kaupunkiseudulla 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269496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2BFCE8E2-7576-C2C8-F64D-2F077C95A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1724" y="2054633"/>
            <a:ext cx="7108552" cy="37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Väestön pääasiallinen toiminta Oulun kaupunkiseudulla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14</cp:revision>
  <dcterms:created xsi:type="dcterms:W3CDTF">2022-11-28T07:35:46Z</dcterms:created>
  <dcterms:modified xsi:type="dcterms:W3CDTF">2023-12-27T11:55:02Z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