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12.4.2023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843"/>
            <a:ext cx="10515600" cy="1325563"/>
          </a:xfrm>
        </p:spPr>
        <p:txBody>
          <a:bodyPr>
            <a:normAutofit/>
          </a:bodyPr>
          <a:lstStyle/>
          <a:p>
            <a:r>
              <a:rPr lang="fi-FI" dirty="0"/>
              <a:t>Ulkomaan kansalaiset Oulun kaupunkiseudulla 2000–2022</a:t>
            </a:r>
          </a:p>
        </p:txBody>
      </p:sp>
      <p:sp>
        <p:nvSpPr>
          <p:cNvPr id="10" name="Päiväyksen paikkamerkki 3">
            <a:extLst>
              <a:ext uri="{FF2B5EF4-FFF2-40B4-BE49-F238E27FC236}">
                <a16:creationId xmlns:a16="http://schemas.microsoft.com/office/drawing/2014/main" id="{3F6228B4-1CEA-4E78-857A-CA4C84106273}"/>
              </a:ext>
            </a:extLst>
          </p:cNvPr>
          <p:cNvSpPr txBox="1">
            <a:spLocks/>
          </p:cNvSpPr>
          <p:nvPr/>
        </p:nvSpPr>
        <p:spPr>
          <a:xfrm>
            <a:off x="744522" y="6238828"/>
            <a:ext cx="4355983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sp>
        <p:nvSpPr>
          <p:cNvPr id="6" name="Päiväyksen paikkamerkki 3">
            <a:extLst>
              <a:ext uri="{FF2B5EF4-FFF2-40B4-BE49-F238E27FC236}">
                <a16:creationId xmlns:a16="http://schemas.microsoft.com/office/drawing/2014/main" id="{BC57DE86-3C36-4B63-BB59-04C98ED8C9AF}"/>
              </a:ext>
            </a:extLst>
          </p:cNvPr>
          <p:cNvSpPr txBox="1">
            <a:spLocks/>
          </p:cNvSpPr>
          <p:nvPr/>
        </p:nvSpPr>
        <p:spPr bwMode="auto">
          <a:xfrm>
            <a:off x="838200" y="5985498"/>
            <a:ext cx="35528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fi-FI" altLang="fi-FI" sz="800" dirty="0">
                <a:solidFill>
                  <a:srgbClr val="585858"/>
                </a:solidFill>
              </a:rPr>
              <a:t>Iin ja Oulun välinen osakuntaliitos huomioitu tilastovuodesta 2017 lähtien</a:t>
            </a:r>
          </a:p>
          <a:p>
            <a:pPr>
              <a:lnSpc>
                <a:spcPct val="120000"/>
              </a:lnSpc>
            </a:pPr>
            <a:endParaRPr lang="fi-FI" altLang="fi-FI" sz="800" dirty="0">
              <a:solidFill>
                <a:srgbClr val="585858"/>
              </a:solidFill>
            </a:endParaRPr>
          </a:p>
          <a:p>
            <a:pPr>
              <a:lnSpc>
                <a:spcPct val="120000"/>
              </a:lnSpc>
            </a:pPr>
            <a:endParaRPr lang="fi-FI" altLang="fi-FI" sz="800" dirty="0">
              <a:solidFill>
                <a:srgbClr val="585858"/>
              </a:solidFill>
            </a:endParaRPr>
          </a:p>
          <a:p>
            <a:pPr>
              <a:lnSpc>
                <a:spcPct val="120000"/>
              </a:lnSpc>
            </a:pPr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11" name="Sisällön paikkamerkki 10">
            <a:extLst>
              <a:ext uri="{FF2B5EF4-FFF2-40B4-BE49-F238E27FC236}">
                <a16:creationId xmlns:a16="http://schemas.microsoft.com/office/drawing/2014/main" id="{C9A43375-046C-937F-2E91-A256A93BB2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3126" y="1682698"/>
            <a:ext cx="7302417" cy="412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20</Words>
  <Application>Microsoft Office PowerPoint</Application>
  <PresentationFormat>Laajakuva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Black</vt:lpstr>
      <vt:lpstr>Office-teema</vt:lpstr>
      <vt:lpstr>Ulkomaan kansalaiset Oulun kaupunkiseudulla 2000–2022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15</cp:revision>
  <dcterms:created xsi:type="dcterms:W3CDTF">2022-11-28T07:35:46Z</dcterms:created>
  <dcterms:modified xsi:type="dcterms:W3CDTF">2023-04-12T08:13:09Z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