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3.5.2023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Largest groups of foreign nationals</a:t>
            </a:r>
            <a:br>
              <a:rPr lang="en-US" dirty="0"/>
            </a:br>
            <a:r>
              <a:rPr lang="en-US" dirty="0"/>
              <a:t>in the Oulu central region at end-2022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2023 </a:t>
            </a:r>
            <a:r>
              <a:rPr lang="fi-FI" altLang="fi-FI" sz="800" dirty="0" err="1">
                <a:solidFill>
                  <a:srgbClr val="585858"/>
                </a:solidFill>
              </a:rPr>
              <a:t>regional</a:t>
            </a:r>
            <a:r>
              <a:rPr lang="fi-FI" altLang="fi-FI" sz="800" dirty="0">
                <a:solidFill>
                  <a:srgbClr val="585858"/>
                </a:solidFill>
              </a:rPr>
              <a:t> </a:t>
            </a:r>
            <a:r>
              <a:rPr lang="fi-FI" altLang="fi-FI" sz="800" dirty="0" err="1">
                <a:solidFill>
                  <a:srgbClr val="585858"/>
                </a:solidFill>
              </a:rPr>
              <a:t>boundaries</a:t>
            </a:r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5196985A-068C-33F6-A506-4A948D8F4E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0936" y="1838206"/>
            <a:ext cx="6450127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Largest groups of foreign nationals in the Oulu central region at end-2022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25</cp:revision>
  <dcterms:created xsi:type="dcterms:W3CDTF">2022-11-28T07:35:46Z</dcterms:created>
  <dcterms:modified xsi:type="dcterms:W3CDTF">2023-05-03T06:10:28Z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