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9740"/>
            <a:ext cx="10515600" cy="1325563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i-FI" dirty="0"/>
              <a:t>Työllisyysaste Oulussa, Oulun kaupunki-seudulla ja koko maassa 2000–2022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2694963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sp>
        <p:nvSpPr>
          <p:cNvPr id="30" name="Päiväyksen paikkamerkki 3">
            <a:extLst>
              <a:ext uri="{FF2B5EF4-FFF2-40B4-BE49-F238E27FC236}">
                <a16:creationId xmlns:a16="http://schemas.microsoft.com/office/drawing/2014/main" id="{DCBCD14F-740A-4D3F-93EA-8567ED9B62A7}"/>
              </a:ext>
            </a:extLst>
          </p:cNvPr>
          <p:cNvSpPr txBox="1">
            <a:spLocks/>
          </p:cNvSpPr>
          <p:nvPr/>
        </p:nvSpPr>
        <p:spPr>
          <a:xfrm>
            <a:off x="744523" y="6016261"/>
            <a:ext cx="432048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Iin ja Oulun välinen osakuntaliitos huomioitu vuodesta 2017 lähtien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0D1A6BB6-E066-DED3-2868-B926348ED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5034" y="1987571"/>
            <a:ext cx="7321931" cy="389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9740"/>
            <a:ext cx="10515600" cy="13255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i-FI" dirty="0"/>
              <a:t>Työllisyysaste kunnittain 2000–2022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2694963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sp>
        <p:nvSpPr>
          <p:cNvPr id="11" name="Päiväyksen paikkamerkki 3">
            <a:extLst>
              <a:ext uri="{FF2B5EF4-FFF2-40B4-BE49-F238E27FC236}">
                <a16:creationId xmlns:a16="http://schemas.microsoft.com/office/drawing/2014/main" id="{DE2E64B2-FFC5-4676-A9C5-F438A88223EB}"/>
              </a:ext>
            </a:extLst>
          </p:cNvPr>
          <p:cNvSpPr txBox="1">
            <a:spLocks/>
          </p:cNvSpPr>
          <p:nvPr/>
        </p:nvSpPr>
        <p:spPr>
          <a:xfrm>
            <a:off x="744523" y="6016261"/>
            <a:ext cx="432048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Iin ja Oulun välinen osakuntaliitos huomioitu vuodesta 2017 lähtien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62B4C04E-4573-57DC-2E2D-33E3446D8D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083" y="1990620"/>
            <a:ext cx="7315834" cy="388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532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44</Words>
  <Application>Microsoft Office PowerPoint</Application>
  <PresentationFormat>Laajakuva</PresentationFormat>
  <Paragraphs>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Black</vt:lpstr>
      <vt:lpstr>Office-teema</vt:lpstr>
      <vt:lpstr>Työllisyysaste Oulussa, Oulun kaupunki-seudulla ja koko maassa 2000–2022 </vt:lpstr>
      <vt:lpstr>Työllisyysaste kunnittain 2000–2022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21</cp:revision>
  <dcterms:created xsi:type="dcterms:W3CDTF">2022-11-28T07:35:46Z</dcterms:created>
  <dcterms:modified xsi:type="dcterms:W3CDTF">2023-12-14T13:59:42Z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