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85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81273" cy="13255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en-US" dirty="0"/>
              <a:t>Population with educational qualification </a:t>
            </a:r>
            <a:br>
              <a:rPr lang="en-US" dirty="0"/>
            </a:br>
            <a:r>
              <a:rPr lang="en-US" dirty="0"/>
              <a:t>in the Oulu region 1970</a:t>
            </a:r>
            <a:r>
              <a:rPr lang="fi-FI" dirty="0"/>
              <a:t>–</a:t>
            </a:r>
            <a:r>
              <a:rPr lang="en-US" dirty="0"/>
              <a:t>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 err="1">
                <a:solidFill>
                  <a:srgbClr val="585858"/>
                </a:solidFill>
              </a:rPr>
              <a:t>Source</a:t>
            </a:r>
            <a:r>
              <a:rPr lang="fi-FI" altLang="fi-FI" sz="800" dirty="0">
                <a:solidFill>
                  <a:srgbClr val="585858"/>
                </a:solidFill>
              </a:rPr>
              <a:t>: </a:t>
            </a:r>
            <a:r>
              <a:rPr lang="fi-FI" altLang="fi-FI" sz="800" dirty="0" err="1">
                <a:solidFill>
                  <a:srgbClr val="585858"/>
                </a:solidFill>
              </a:rPr>
              <a:t>Statistics</a:t>
            </a:r>
            <a:r>
              <a:rPr lang="fi-FI" altLang="fi-FI" sz="800" dirty="0">
                <a:solidFill>
                  <a:srgbClr val="585858"/>
                </a:solidFill>
              </a:rPr>
              <a:t>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CE343C2C-CFB1-B5C6-613E-182E515290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4881" y="1825625"/>
            <a:ext cx="6842238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26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Population with educational qualification  in the Oulu region 1970–2022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Miia Huomo</cp:lastModifiedBy>
  <cp:revision>31</cp:revision>
  <dcterms:created xsi:type="dcterms:W3CDTF">2022-11-28T07:35:46Z</dcterms:created>
  <dcterms:modified xsi:type="dcterms:W3CDTF">2023-10-11T10:03:51Z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