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Tutkimus- ja kehittämistoimen menot Oulun seudulla 1997–2022 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C1E8FC3E-EE66-5453-47F5-60444AE107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9226" y="2008909"/>
            <a:ext cx="6413548" cy="38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Tutkimus- ja kehittämistoimen menot Oulun seudulla 1997–2022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14</cp:revision>
  <dcterms:created xsi:type="dcterms:W3CDTF">2022-11-28T07:35:46Z</dcterms:created>
  <dcterms:modified xsi:type="dcterms:W3CDTF">2023-10-27T09:12:19Z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