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Oulussa</a:t>
            </a:r>
            <a:r>
              <a:rPr lang="fi-FI" dirty="0"/>
              <a:t> 2021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B127E526-02EF-4629-BD32-131DD32AF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koko maassa</a:t>
            </a:r>
            <a:r>
              <a:rPr lang="fi-FI" dirty="0"/>
              <a:t>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818E8BD9-F2E6-402C-88C4-90DF21963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9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Oulun kaupunkiseudulla </a:t>
            </a:r>
            <a:r>
              <a:rPr lang="fi-FI" dirty="0"/>
              <a:t>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333BD66D-4FA5-4039-B7F8-A50947B79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Hailuodossa</a:t>
            </a:r>
            <a:r>
              <a:rPr lang="fi-FI" dirty="0"/>
              <a:t>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94480F6E-C945-4778-90E7-A410AF855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6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Iissä</a:t>
            </a:r>
            <a:r>
              <a:rPr lang="fi-FI" dirty="0"/>
              <a:t>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3E7FD0C-3C93-4373-8D88-08DDB4BB5C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1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Kempeleessä</a:t>
            </a:r>
            <a:r>
              <a:rPr lang="fi-FI" dirty="0"/>
              <a:t>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37A752FD-45F0-42D0-BD91-07C7C4C4D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39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Limingassa</a:t>
            </a:r>
            <a:r>
              <a:rPr lang="fi-FI" dirty="0"/>
              <a:t>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DAF33113-0AB2-405A-B0DF-22F99E18D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7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Lumijoella</a:t>
            </a:r>
            <a:r>
              <a:rPr lang="fi-FI" dirty="0"/>
              <a:t>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286C4578-6DAB-46D4-884C-2597D6CBE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5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Muhoksella</a:t>
            </a:r>
            <a:r>
              <a:rPr lang="fi-FI" dirty="0"/>
              <a:t>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E8AF89D-0038-4EFF-B05B-3D1F1258B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69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Toimipaikat </a:t>
            </a:r>
            <a:r>
              <a:rPr lang="fi-FI" dirty="0">
                <a:solidFill>
                  <a:srgbClr val="004365"/>
                </a:solidFill>
              </a:rPr>
              <a:t>Tyrnävällä</a:t>
            </a:r>
            <a:r>
              <a:rPr lang="fi-FI" dirty="0"/>
              <a:t>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0A7205B-2B84-4B48-882E-F9DA957EBB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1996716"/>
            <a:ext cx="7699915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4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</Words>
  <Application>Microsoft Office PowerPoint</Application>
  <PresentationFormat>Laajakuva</PresentationFormat>
  <Paragraphs>30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Segoe UI Black</vt:lpstr>
      <vt:lpstr>Office-teema</vt:lpstr>
      <vt:lpstr>Toimipaikat Oulussa 2021</vt:lpstr>
      <vt:lpstr>Toimipaikat Oulun kaupunkiseudulla 2021</vt:lpstr>
      <vt:lpstr>Toimipaikat Hailuodossa 2021</vt:lpstr>
      <vt:lpstr>Toimipaikat Iissä 2021</vt:lpstr>
      <vt:lpstr>Toimipaikat Kempeleessä 2021</vt:lpstr>
      <vt:lpstr>Toimipaikat Limingassa 2021</vt:lpstr>
      <vt:lpstr>Toimipaikat Lumijoella 2021</vt:lpstr>
      <vt:lpstr>Toimipaikat Muhoksella 2021</vt:lpstr>
      <vt:lpstr>Toimipaikat Tyrnävällä 2021</vt:lpstr>
      <vt:lpstr>Toimipaikat koko maassa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7</cp:revision>
  <dcterms:created xsi:type="dcterms:W3CDTF">2022-11-28T07:35:46Z</dcterms:created>
  <dcterms:modified xsi:type="dcterms:W3CDTF">2023-01-25T12:40:26Z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