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3.7.2023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936" y="365125"/>
            <a:ext cx="931248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Excess of births by municipality, 2005, 2010 and 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F76A611E-E8EE-DD73-91C6-8FFE26A4B5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7625" y="2051585"/>
            <a:ext cx="6236749" cy="376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25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Excess of births by municipality, 2005, 2010 and 2022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24</cp:revision>
  <dcterms:created xsi:type="dcterms:W3CDTF">2022-11-28T07:35:46Z</dcterms:created>
  <dcterms:modified xsi:type="dcterms:W3CDTF">2023-07-03T08:39:36Z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