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610" y="23817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Yhteisövero seutukunnittain 2020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6" name="Sisällön paikkamerkki 65">
            <a:extLst>
              <a:ext uri="{FF2B5EF4-FFF2-40B4-BE49-F238E27FC236}">
                <a16:creationId xmlns:a16="http://schemas.microsoft.com/office/drawing/2014/main" id="{9C0A7966-1FB3-42A3-90C1-76651C750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085" y="1413958"/>
            <a:ext cx="7462374" cy="451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 Yhteisövero seutukunnittain 2020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41</cp:revision>
  <dcterms:created xsi:type="dcterms:W3CDTF">2022-11-28T07:35:46Z</dcterms:created>
  <dcterms:modified xsi:type="dcterms:W3CDTF">2023-02-08T14:39:26Z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