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22.12.2023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619" y="322062"/>
            <a:ext cx="6141440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Palvelualan työpaikat </a:t>
            </a:r>
            <a:br>
              <a:rPr lang="fi-FI" sz="4200" dirty="0"/>
            </a:br>
            <a:r>
              <a:rPr lang="fi-FI" sz="4200" dirty="0"/>
              <a:t>seutukunnittain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0580E16F-6F3E-11D7-F5E8-7AE5855773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5034" y="2109502"/>
            <a:ext cx="7321931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Palvelualan työpaikat  seutukunnittain 2022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39</cp:revision>
  <dcterms:created xsi:type="dcterms:W3CDTF">2022-11-28T07:35:46Z</dcterms:created>
  <dcterms:modified xsi:type="dcterms:W3CDTF">2023-12-22T06:34:21Z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