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Korkea-asteen tutkinnon suorittaneet seutukunnittain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55E8BF95-32F8-8765-1BD5-98CD0EFEB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840" y="1700709"/>
            <a:ext cx="7841742" cy="38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Korkea-asteen tutkinnon suorittaneet seutukunnittain 2022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26</cp:revision>
  <dcterms:created xsi:type="dcterms:W3CDTF">2022-11-28T07:35:46Z</dcterms:created>
  <dcterms:modified xsi:type="dcterms:W3CDTF">2023-10-12T12:29:10Z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