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9924876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Bruttokansantuote seutukunnittain 2021 käyvin hinnoin</a:t>
            </a: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B8855F1E-2193-1978-3CE8-ECAC91A202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5034" y="2109502"/>
            <a:ext cx="7321931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Bruttokansantuote seutukunnittain 2021 käyvin hinnoin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24</cp:revision>
  <dcterms:created xsi:type="dcterms:W3CDTF">2022-11-28T07:35:46Z</dcterms:created>
  <dcterms:modified xsi:type="dcterms:W3CDTF">2023-12-22T06:24:07Z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