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24.8.2023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97" y="312737"/>
            <a:ext cx="10515600" cy="545642"/>
          </a:xfrm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 err="1"/>
              <a:t>Profile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Oulu </a:t>
            </a:r>
            <a:r>
              <a:rPr lang="fi-FI" dirty="0" err="1"/>
              <a:t>central</a:t>
            </a:r>
            <a:r>
              <a:rPr lang="fi-FI" dirty="0"/>
              <a:t> </a:t>
            </a:r>
            <a:r>
              <a:rPr lang="fi-FI" dirty="0" err="1"/>
              <a:t>region</a:t>
            </a:r>
            <a:br>
              <a:rPr lang="fi-FI" altLang="fi-FI" sz="4400" dirty="0">
                <a:solidFill>
                  <a:srgbClr val="585858"/>
                </a:solidFill>
              </a:rPr>
            </a:br>
            <a:endParaRPr lang="fi-FI" dirty="0"/>
          </a:p>
        </p:txBody>
      </p:sp>
      <p:sp>
        <p:nvSpPr>
          <p:cNvPr id="644" name="Päiväyksen paikkamerkki 3">
            <a:extLst>
              <a:ext uri="{FF2B5EF4-FFF2-40B4-BE49-F238E27FC236}">
                <a16:creationId xmlns:a16="http://schemas.microsoft.com/office/drawing/2014/main" id="{13030188-72B8-4DFF-8A37-C127914DA83A}"/>
              </a:ext>
            </a:extLst>
          </p:cNvPr>
          <p:cNvSpPr txBox="1">
            <a:spLocks/>
          </p:cNvSpPr>
          <p:nvPr/>
        </p:nvSpPr>
        <p:spPr>
          <a:xfrm>
            <a:off x="743844" y="6277352"/>
            <a:ext cx="38862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 err="1">
                <a:solidFill>
                  <a:srgbClr val="585858"/>
                </a:solidFill>
              </a:rPr>
              <a:t>Source</a:t>
            </a:r>
            <a:r>
              <a:rPr lang="fi-FI" altLang="fi-FI" sz="800" dirty="0">
                <a:solidFill>
                  <a:srgbClr val="585858"/>
                </a:solidFill>
              </a:rPr>
              <a:t>: </a:t>
            </a:r>
            <a:r>
              <a:rPr lang="fi-FI" altLang="fi-FI" sz="800" dirty="0" err="1">
                <a:solidFill>
                  <a:srgbClr val="585858"/>
                </a:solidFill>
              </a:rPr>
              <a:t>Statistics</a:t>
            </a:r>
            <a:r>
              <a:rPr lang="fi-FI" altLang="fi-FI" sz="800" dirty="0">
                <a:solidFill>
                  <a:srgbClr val="585858"/>
                </a:solidFill>
              </a:rPr>
              <a:t> Finland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4DF70CFA-AF9B-A000-1298-FD371E486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6944" y="1033943"/>
            <a:ext cx="6545831" cy="4924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12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Segoe UI Black</vt:lpstr>
      <vt:lpstr>Office-teema</vt:lpstr>
      <vt:lpstr> Profile of the Oulu central region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10</cp:revision>
  <dcterms:created xsi:type="dcterms:W3CDTF">2022-11-28T07:35:46Z</dcterms:created>
  <dcterms:modified xsi:type="dcterms:W3CDTF">2023-08-24T07:56:16Z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