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4" r:id="rId3"/>
    <p:sldId id="263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15.6.2023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Nettomuutot Oulun seudulla 2022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11" name="Kuva 10" descr="Kuva, joka sisältää kohteen teksti, kartta, atlas&#10;&#10;Kuvaus luotu automaattisesti">
            <a:extLst>
              <a:ext uri="{FF2B5EF4-FFF2-40B4-BE49-F238E27FC236}">
                <a16:creationId xmlns:a16="http://schemas.microsoft.com/office/drawing/2014/main" id="{55481AAC-342D-7B40-2074-5C86C9499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796" y="1298582"/>
            <a:ext cx="3169931" cy="4864746"/>
          </a:xfrm>
          <a:prstGeom prst="rect">
            <a:avLst/>
          </a:prstGeom>
        </p:spPr>
      </p:pic>
      <p:pic>
        <p:nvPicPr>
          <p:cNvPr id="13" name="Kuva 12" descr="Kuva, joka sisältää kohteen teksti, kartta, atlas, diagrammi&#10;&#10;Kuvaus luotu automaattisesti">
            <a:extLst>
              <a:ext uri="{FF2B5EF4-FFF2-40B4-BE49-F238E27FC236}">
                <a16:creationId xmlns:a16="http://schemas.microsoft.com/office/drawing/2014/main" id="{E5F66A23-940D-1807-156B-4E09330405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744" y="1298582"/>
            <a:ext cx="3169931" cy="486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8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Nettomuutot Oulun seudulla 2021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Kuva 5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8FA55EF2-BCB2-4F32-8EAA-7CFCD28A9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628" y="1298582"/>
            <a:ext cx="3169930" cy="4864744"/>
          </a:xfrm>
          <a:prstGeom prst="rect">
            <a:avLst/>
          </a:prstGeom>
        </p:spPr>
      </p:pic>
      <p:pic>
        <p:nvPicPr>
          <p:cNvPr id="7" name="Kuva 6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39849339-56F6-40A4-B2E6-53946BCA9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4726" y="1298582"/>
            <a:ext cx="3169931" cy="486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44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Nettomuutot Oulun seudulla 2021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Kuva 5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8FA55EF2-BCB2-4F32-8EAA-7CFCD28A9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628" y="1298582"/>
            <a:ext cx="3169930" cy="4864744"/>
          </a:xfrm>
          <a:prstGeom prst="rect">
            <a:avLst/>
          </a:prstGeom>
        </p:spPr>
      </p:pic>
      <p:pic>
        <p:nvPicPr>
          <p:cNvPr id="7" name="Kuva 6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39849339-56F6-40A4-B2E6-53946BCA9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4726" y="1298582"/>
            <a:ext cx="3169931" cy="486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7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Nettomuutot Oulun seudulla 2020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2021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8" name="Kuva 7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2BF98EB1-FDB0-4448-AD96-A85F940B2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724" y="1276433"/>
            <a:ext cx="3170285" cy="4865290"/>
          </a:xfrm>
          <a:prstGeom prst="rect">
            <a:avLst/>
          </a:prstGeom>
        </p:spPr>
      </p:pic>
      <p:pic>
        <p:nvPicPr>
          <p:cNvPr id="9" name="Kuva 8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8AD6F088-971F-4E59-A83C-D2DC98A22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4163" y="1276433"/>
            <a:ext cx="3170285" cy="486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Nettomuutot Oulun seudulla 2019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2020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Kuva 5" descr="Kuva, joka sisältää kohteen teksti, kartta&#10;&#10;Kuvaus luotu automaattisesti">
            <a:extLst>
              <a:ext uri="{FF2B5EF4-FFF2-40B4-BE49-F238E27FC236}">
                <a16:creationId xmlns:a16="http://schemas.microsoft.com/office/drawing/2014/main" id="{BFB5C5C6-539D-4A6A-9588-CA7ED0795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584" y="1268411"/>
            <a:ext cx="3177676" cy="4876416"/>
          </a:xfrm>
          <a:prstGeom prst="rect">
            <a:avLst/>
          </a:prstGeom>
        </p:spPr>
      </p:pic>
      <p:pic>
        <p:nvPicPr>
          <p:cNvPr id="7" name="Kuva 6" descr="Kuva, joka sisältää kohteen teksti, kartta&#10;&#10;Kuvaus luotu automaattisesti">
            <a:extLst>
              <a:ext uri="{FF2B5EF4-FFF2-40B4-BE49-F238E27FC236}">
                <a16:creationId xmlns:a16="http://schemas.microsoft.com/office/drawing/2014/main" id="{EAEB2C51-DF5E-4ADE-B355-D0B621618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608" y="1259655"/>
            <a:ext cx="3177676" cy="487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Nettomuutot Oulun seudulla 2018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2019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94841ACF-8043-4984-9DF4-0A730DA1D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448" y="1296151"/>
            <a:ext cx="3172807" cy="4869160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2602DF8A-3CD9-4EDD-9925-09D76F70DF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6377" y="1307309"/>
            <a:ext cx="3172807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956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Nettomuutot Oulun seudulla 2017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2017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ED189B06-AA4F-46E6-AB5E-FD01A6646E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568" y="1350628"/>
            <a:ext cx="3122871" cy="479931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6BCDBB99-CCE2-4D48-AF83-EB5182347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176" y="1350628"/>
            <a:ext cx="3122871" cy="47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46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70</Words>
  <Application>Microsoft Office PowerPoint</Application>
  <PresentationFormat>Laajakuva</PresentationFormat>
  <Paragraphs>21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Segoe UI Black</vt:lpstr>
      <vt:lpstr>Office-teema</vt:lpstr>
      <vt:lpstr>Nettomuutot Oulun seudulla 2022</vt:lpstr>
      <vt:lpstr>Nettomuutot Oulun seudulla 2021</vt:lpstr>
      <vt:lpstr>Nettomuutot Oulun seudulla 2021</vt:lpstr>
      <vt:lpstr>Nettomuutot Oulun seudulla 2020</vt:lpstr>
      <vt:lpstr>Nettomuutot Oulun seudulla 2019</vt:lpstr>
      <vt:lpstr>Nettomuutot Oulun seudulla 2018</vt:lpstr>
      <vt:lpstr>Nettomuutot Oulun seudulla 2017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14</cp:revision>
  <dcterms:created xsi:type="dcterms:W3CDTF">2022-11-28T07:35:46Z</dcterms:created>
  <dcterms:modified xsi:type="dcterms:W3CDTF">2023-06-15T12:08:37Z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