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3.7.2023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876" y="373514"/>
            <a:ext cx="9899709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Total net migration by municipality, </a:t>
            </a:r>
            <a:br>
              <a:rPr lang="en-US" dirty="0"/>
            </a:br>
            <a:r>
              <a:rPr lang="en-US" dirty="0"/>
              <a:t>2000</a:t>
            </a:r>
            <a:r>
              <a:rPr lang="fi-FI" dirty="0"/>
              <a:t>–</a:t>
            </a:r>
            <a:r>
              <a:rPr lang="en-US" dirty="0"/>
              <a:t>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AAF886F8-D79F-0E66-A462-51BF93523D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1834" y="1923558"/>
            <a:ext cx="6968332" cy="40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24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Total net migration by municipality,  2000–2022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26</cp:revision>
  <dcterms:created xsi:type="dcterms:W3CDTF">2022-11-28T07:35:46Z</dcterms:created>
  <dcterms:modified xsi:type="dcterms:W3CDTF">2023-07-03T08:30:57Z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