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30.1.2023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111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Matkustajamäärät Oulun lentokentällä 2005–2022</a:t>
            </a:r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Lähde: Finavia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14" name="Sisällön paikkamerkki 13">
            <a:extLst>
              <a:ext uri="{FF2B5EF4-FFF2-40B4-BE49-F238E27FC236}">
                <a16:creationId xmlns:a16="http://schemas.microsoft.com/office/drawing/2014/main" id="{C9C6A01E-5658-40E3-8699-87800223DB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9751" y="1978427"/>
            <a:ext cx="6852498" cy="3913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Segoe UI Black</vt:lpstr>
      <vt:lpstr>Office-teema</vt:lpstr>
      <vt:lpstr>Matkustajamäärät Oulun lentokentällä 2005–2022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11</cp:revision>
  <dcterms:created xsi:type="dcterms:W3CDTF">2022-11-28T07:35:46Z</dcterms:created>
  <dcterms:modified xsi:type="dcterms:W3CDTF">2023-01-30T13:21:40Z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