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Population by age in Oulu, 1980</a:t>
            </a:r>
            <a:r>
              <a:rPr lang="fi-FI" dirty="0"/>
              <a:t>–</a:t>
            </a:r>
            <a:r>
              <a:rPr lang="en-US" dirty="0"/>
              <a:t>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A2E6BD3B-2DB5-6D0B-547F-994D7CE735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1241" y="1914413"/>
            <a:ext cx="7169517" cy="40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23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Population by age in Oulu, 1980–2022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20</cp:revision>
  <dcterms:created xsi:type="dcterms:W3CDTF">2022-11-28T07:35:46Z</dcterms:created>
  <dcterms:modified xsi:type="dcterms:W3CDTF">2023-03-31T07:54:22Z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