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6" r:id="rId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8C8C"/>
    <a:srgbClr val="464646"/>
    <a:srgbClr val="DCDCDC"/>
    <a:srgbClr val="2C2C2C"/>
    <a:srgbClr val="D2D2D2"/>
    <a:srgbClr val="B4B4B4"/>
    <a:srgbClr val="585858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123" d="100"/>
          <a:sy n="123" d="100"/>
        </p:scale>
        <p:origin x="1290" y="102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7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CB85BA3-2B5A-48ED-8E1A-C7A890E158A0}" type="datetimeFigureOut">
              <a:rPr lang="fi-FI"/>
              <a:pPr>
                <a:defRPr/>
              </a:pPr>
              <a:t>29.12.2021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A2C0AB-A77F-47A5-8FB7-5724732CB86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25777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A6419D2-9440-472B-BC61-8E256790A88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32508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6B11D24-5EC4-4E1D-961E-F64190E855DB}" type="slidenum">
              <a:rPr lang="fi-FI" altLang="fi-FI" sz="1200" smtClean="0"/>
              <a:pPr/>
              <a:t>1</a:t>
            </a:fld>
            <a:endParaRPr lang="fi-FI" altLang="fi-FI" sz="12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9427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7905EB4-C8A8-463B-BFDD-08A21C41D4BC}" type="slidenum">
              <a:rPr lang="fi-FI" altLang="fi-FI" sz="1200" smtClean="0"/>
              <a:pPr/>
              <a:t>2</a:t>
            </a:fld>
            <a:endParaRPr lang="fi-FI" altLang="fi-FI" sz="120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6996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fi-FI" altLang="fi-FI"/>
              <a:t>ETUNIMI SUKUNIMI, SIVU </a:t>
            </a:r>
            <a:fld id="{87F47146-1D80-4899-883B-2AAF89775FA8}" type="slidenum">
              <a:rPr lang="fi-FI" altLang="fi-FI"/>
              <a:pPr>
                <a:defRPr/>
              </a:pPr>
              <a:t>‹#›</a:t>
            </a:fld>
            <a:r>
              <a:rPr lang="fi-FI" altLang="fi-FI"/>
              <a:t> </a:t>
            </a:r>
          </a:p>
          <a:p>
            <a:pPr>
              <a:defRPr/>
            </a:pPr>
            <a:r>
              <a:rPr lang="fi-FI" altLang="fi-FI"/>
              <a:t>© BUSINESSOULU 2011, WWW.BUSINESSOULU.COM</a:t>
            </a:r>
          </a:p>
        </p:txBody>
      </p:sp>
    </p:spTree>
    <p:extLst>
      <p:ext uri="{BB962C8B-B14F-4D97-AF65-F5344CB8AC3E}">
        <p14:creationId xmlns:p14="http://schemas.microsoft.com/office/powerpoint/2010/main" val="1209738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96000"/>
            <a:ext cx="3886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20000"/>
              </a:lnSpc>
              <a:defRPr sz="800" b="1">
                <a:solidFill>
                  <a:srgbClr val="585858"/>
                </a:solidFill>
              </a:defRPr>
            </a:lvl1pPr>
          </a:lstStyle>
          <a:p>
            <a:pPr>
              <a:defRPr/>
            </a:pPr>
            <a:r>
              <a:rPr lang="fi-FI" altLang="fi-FI"/>
              <a:t>ETUNIMI SUKUNIMI, SIVU </a:t>
            </a:r>
            <a:fld id="{28548BE0-72D2-40E9-A4EF-C38D9230DBC9}" type="slidenum">
              <a:rPr lang="fi-FI" altLang="fi-FI"/>
              <a:pPr>
                <a:defRPr/>
              </a:pPr>
              <a:t>‹#›</a:t>
            </a:fld>
            <a:r>
              <a:rPr lang="fi-FI" altLang="fi-FI"/>
              <a:t> </a:t>
            </a:r>
          </a:p>
          <a:p>
            <a:pPr>
              <a:defRPr/>
            </a:pPr>
            <a:r>
              <a:rPr lang="fi-FI" altLang="fi-FI"/>
              <a:t>© BUSINESSOULU 2011, WWW.BUSINESSOULU.COM</a:t>
            </a:r>
          </a:p>
        </p:txBody>
      </p:sp>
      <p:pic>
        <p:nvPicPr>
          <p:cNvPr id="1028" name="Picture 11" descr="BO_logo_RG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025" y="6096000"/>
            <a:ext cx="24336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2"/>
          <p:cNvSpPr>
            <a:spLocks noChangeShapeType="1"/>
          </p:cNvSpPr>
          <p:nvPr userDrawn="1"/>
        </p:nvSpPr>
        <p:spPr bwMode="auto">
          <a:xfrm flipH="1">
            <a:off x="685800" y="5791200"/>
            <a:ext cx="7772400" cy="0"/>
          </a:xfrm>
          <a:prstGeom prst="line">
            <a:avLst/>
          </a:prstGeom>
          <a:noFill/>
          <a:ln w="9525">
            <a:solidFill>
              <a:srgbClr val="B4B4B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</p:sldLayoutIdLst>
  <p:hf sldNum="0"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FF9900"/>
          </a:solidFill>
          <a:latin typeface="Georgia" charset="0"/>
          <a:ea typeface="ＭＳ Ｐゴシック" charset="-128"/>
          <a:cs typeface="ＭＳ Ｐゴシック" charset="-128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+mn-ea"/>
          <a:cs typeface="+mn-cs"/>
        </a:defRPr>
      </a:lvl1pPr>
      <a:lvl2pPr marL="762000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+mn-ea"/>
        </a:defRPr>
      </a:lvl2pPr>
      <a:lvl3pPr marL="12366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+mn-ea"/>
        </a:defRPr>
      </a:lvl3pPr>
      <a:lvl4pPr marL="1714500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+mn-ea"/>
        </a:defRPr>
      </a:lvl4pPr>
      <a:lvl5pPr marL="2189163" indent="-284163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 3" panose="05040102010807070707" pitchFamily="18" charset="2"/>
        <a:buChar char=""/>
        <a:defRPr>
          <a:solidFill>
            <a:schemeClr val="bg2"/>
          </a:solidFill>
          <a:latin typeface="+mn-lt"/>
          <a:ea typeface="+mn-ea"/>
        </a:defRPr>
      </a:lvl5pPr>
      <a:lvl6pPr marL="26463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6pPr>
      <a:lvl7pPr marL="31035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7pPr>
      <a:lvl8pPr marL="35607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8pPr>
      <a:lvl9pPr marL="4017963" indent="-284163" algn="l" rtl="0" fontAlgn="base">
        <a:spcBef>
          <a:spcPct val="20000"/>
        </a:spcBef>
        <a:spcAft>
          <a:spcPct val="0"/>
        </a:spcAft>
        <a:buClr>
          <a:srgbClr val="FF9900"/>
        </a:buClr>
        <a:buFont typeface="Wingdings 3" charset="2"/>
        <a:buChar char=""/>
        <a:defRPr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44C69829-39FA-4239-90D6-2A6B113149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281015"/>
            <a:ext cx="6320991" cy="4295969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177925" y="139700"/>
            <a:ext cx="6911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i-FI" sz="3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  <a:t>BTV-indikaattori seutukunnittain 2000–2019</a:t>
            </a:r>
          </a:p>
        </p:txBody>
      </p:sp>
      <p:pic>
        <p:nvPicPr>
          <p:cNvPr id="5124" name="Kuva 7" descr="oulunseutu_logo_rg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3" y="5953125"/>
            <a:ext cx="1295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Päiväyksen paikkamerkki 3"/>
          <p:cNvSpPr>
            <a:spLocks noGrp="1"/>
          </p:cNvSpPr>
          <p:nvPr>
            <p:ph type="dt" sz="quarter" idx="10"/>
          </p:nvPr>
        </p:nvSpPr>
        <p:spPr>
          <a:xfrm>
            <a:off x="611188" y="5589588"/>
            <a:ext cx="3886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2019 seutukuntarajat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Tilastokeskus/Kansantalous, SeutuNet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© BUSINESSOULU 2011, WWW.BUSINESSOULU.COM  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WWW.OUKA.FI/SEUTU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9" name="Kuva 6">
            <a:extLst>
              <a:ext uri="{FF2B5EF4-FFF2-40B4-BE49-F238E27FC236}">
                <a16:creationId xmlns:a16="http://schemas.microsoft.com/office/drawing/2014/main" id="{29737525-3C19-4C39-B334-4B4579579B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941168"/>
            <a:ext cx="19431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E45F0F51-E385-4F36-BF7B-4C10A2C02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3" y="1198406"/>
            <a:ext cx="6467946" cy="4390506"/>
          </a:xfrm>
          <a:prstGeom prst="rect">
            <a:avLst/>
          </a:prstGeom>
        </p:spPr>
      </p:pic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1177925" y="115888"/>
            <a:ext cx="69119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fi-FI" sz="3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  <a:t>BTV-indikaattori seutukunnittain 2000–2019</a:t>
            </a:r>
          </a:p>
        </p:txBody>
      </p:sp>
      <p:pic>
        <p:nvPicPr>
          <p:cNvPr id="7172" name="Kuva 7" descr="oulunseutu_logo_rgb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213" y="5953125"/>
            <a:ext cx="12954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Päiväyksen paikkamerkki 3"/>
          <p:cNvSpPr>
            <a:spLocks noGrp="1"/>
          </p:cNvSpPr>
          <p:nvPr>
            <p:ph type="dt" sz="quarter" idx="10"/>
          </p:nvPr>
        </p:nvSpPr>
        <p:spPr>
          <a:xfrm>
            <a:off x="611188" y="5589588"/>
            <a:ext cx="38862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Vuoden 2019 seutukuntarajat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>
                <a:solidFill>
                  <a:srgbClr val="585858"/>
                </a:solidFill>
              </a:rPr>
              <a:t>Lähde: Tilastokeskus/Kansantalous, SeutuNet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© BUSINESSOULU 2011, WWW.BUSINESSOULU.COM  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WWW.OUKA.FI/SEUTU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7174" name="Kuva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941168"/>
            <a:ext cx="1943100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585858"/>
      </a:dk1>
      <a:lt1>
        <a:srgbClr val="FFFFFF"/>
      </a:lt1>
      <a:dk2>
        <a:srgbClr val="FF9900"/>
      </a:dk2>
      <a:lt2>
        <a:srgbClr val="585858"/>
      </a:lt2>
      <a:accent1>
        <a:srgbClr val="FF9900"/>
      </a:accent1>
      <a:accent2>
        <a:srgbClr val="585858"/>
      </a:accent2>
      <a:accent3>
        <a:srgbClr val="FFFFFF"/>
      </a:accent3>
      <a:accent4>
        <a:srgbClr val="4A4A4A"/>
      </a:accent4>
      <a:accent5>
        <a:srgbClr val="FFCAAA"/>
      </a:accent5>
      <a:accent6>
        <a:srgbClr val="4F4F4F"/>
      </a:accent6>
      <a:hlink>
        <a:srgbClr val="8C8C8C"/>
      </a:hlink>
      <a:folHlink>
        <a:srgbClr val="B4B4B4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60</Words>
  <Application>Microsoft Office PowerPoint</Application>
  <PresentationFormat>Näytössä katseltava diaesitys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Georgia</vt:lpstr>
      <vt:lpstr>Wingdings 3</vt:lpstr>
      <vt:lpstr>Blank Presentation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Riia Arvela</dc:creator>
  <cp:lastModifiedBy>Leena Aulaskari</cp:lastModifiedBy>
  <cp:revision>102</cp:revision>
  <dcterms:created xsi:type="dcterms:W3CDTF">2011-01-07T10:35:00Z</dcterms:created>
  <dcterms:modified xsi:type="dcterms:W3CDTF">2021-12-29T08:19:25Z</dcterms:modified>
</cp:coreProperties>
</file>