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sz="4000" dirty="0"/>
              <a:t>Asuntotuotanto Oulun kaupunkiseudulla 2000–2022* </a:t>
            </a:r>
            <a:br>
              <a:rPr lang="fi-FI" sz="2200" dirty="0"/>
            </a:br>
            <a:r>
              <a:rPr lang="fi-FI" sz="2200" dirty="0"/>
              <a:t>Asuinrakennuksiin valmistuneet asunnot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1F43DD82-1306-53BF-C592-6439E3D09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9855" y="1825625"/>
            <a:ext cx="6912290" cy="4219575"/>
          </a:xfrm>
          <a:prstGeom prst="rect">
            <a:avLst/>
          </a:prstGeom>
        </p:spPr>
      </p:pic>
      <p:sp>
        <p:nvSpPr>
          <p:cNvPr id="8" name="Päiväyksen paikkamerkki 3">
            <a:extLst>
              <a:ext uri="{FF2B5EF4-FFF2-40B4-BE49-F238E27FC236}">
                <a16:creationId xmlns:a16="http://schemas.microsoft.com/office/drawing/2014/main" id="{3E37265C-2000-CF9A-3300-1DE44B93AFFC}"/>
              </a:ext>
            </a:extLst>
          </p:cNvPr>
          <p:cNvSpPr txBox="1">
            <a:spLocks/>
          </p:cNvSpPr>
          <p:nvPr/>
        </p:nvSpPr>
        <p:spPr>
          <a:xfrm>
            <a:off x="719356" y="591165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>
                <a:solidFill>
                  <a:srgbClr val="585858"/>
                </a:solidFill>
              </a:rPr>
              <a:t>*ennakkotieto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sz="4000" dirty="0"/>
              <a:t>Asuntotuotanto Oulun kaupunkiseudulla 2001–2022* </a:t>
            </a:r>
            <a:br>
              <a:rPr lang="fi-FI" sz="4000" dirty="0"/>
            </a:br>
            <a:r>
              <a:rPr lang="fi-FI" sz="2200" dirty="0"/>
              <a:t>Asuinrakennuksiin valmistuneet asunnot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19356" y="591165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>
                <a:solidFill>
                  <a:srgbClr val="585858"/>
                </a:solidFill>
              </a:rPr>
              <a:t>*ennakkotieto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8FD4DEF-D0BE-7147-47CB-F0B94752C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5627" y="1844303"/>
            <a:ext cx="7120745" cy="41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50</Words>
  <Application>Microsoft Office PowerPoint</Application>
  <PresentationFormat>Laajakuva</PresentationFormat>
  <Paragraphs>10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Black</vt:lpstr>
      <vt:lpstr>Office-teema</vt:lpstr>
      <vt:lpstr>    Asuntotuotanto Oulun kaupunkiseudulla 2000–2022*  Asuinrakennuksiin valmistuneet asunnot    </vt:lpstr>
      <vt:lpstr>    Asuntotuotanto Oulun kaupunkiseudulla 2001–2022*  Asuinrakennuksiin valmistuneet asunnot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24</cp:revision>
  <dcterms:created xsi:type="dcterms:W3CDTF">2022-11-28T07:35:46Z</dcterms:created>
  <dcterms:modified xsi:type="dcterms:W3CDTF">2023-03-30T10:00:57Z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