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Aloittaneet ja lopettaneet yritykset </a:t>
            </a:r>
            <a:br>
              <a:rPr lang="fi-FI" dirty="0"/>
            </a:br>
            <a:r>
              <a:rPr lang="fi-FI" dirty="0"/>
              <a:t>Oulussa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E624E5F4-C32A-3F4D-3071-63B128DB99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0004" y="1825625"/>
            <a:ext cx="7731992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Aloittaneet ja lopettaneet yritykset </a:t>
            </a:r>
            <a:br>
              <a:rPr lang="fi-FI" dirty="0"/>
            </a:br>
            <a:r>
              <a:rPr lang="fi-FI" dirty="0"/>
              <a:t>koko maassa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0A2FBB93-5EA4-3C7F-6780-97D75F0D6E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243" y="1874786"/>
            <a:ext cx="8053514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1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Aloittaneet ja lopettaneet yritykset </a:t>
            </a:r>
            <a:br>
              <a:rPr lang="fi-FI" dirty="0"/>
            </a:br>
            <a:r>
              <a:rPr lang="fi-FI" dirty="0"/>
              <a:t>Oulun kaupunkiseudulla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966CA2A7-F12D-A6BA-BAB6-D50D0457F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5352" y="1825625"/>
            <a:ext cx="7721296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7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Aloittaneet ja lopettaneet yritykset </a:t>
            </a:r>
            <a:br>
              <a:rPr lang="fi-FI" dirty="0"/>
            </a:br>
            <a:r>
              <a:rPr lang="fi-FI" dirty="0"/>
              <a:t>Hailuodossa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F1F8E464-9562-7A67-9841-725A2B72D1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243" y="1874786"/>
            <a:ext cx="8053514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5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Aloittaneet ja lopettaneet yritykset </a:t>
            </a:r>
            <a:br>
              <a:rPr lang="fi-FI" dirty="0"/>
            </a:br>
            <a:r>
              <a:rPr lang="fi-FI" dirty="0"/>
              <a:t>Iissä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77AF56F3-6B48-D6E6-AC2D-09BEB85417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243" y="1874786"/>
            <a:ext cx="8053514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Aloittaneet ja lopettaneet yritykset </a:t>
            </a:r>
            <a:br>
              <a:rPr lang="fi-FI" dirty="0"/>
            </a:br>
            <a:r>
              <a:rPr lang="fi-FI" dirty="0"/>
              <a:t>Kempeleessä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7BDEADF6-34B8-2564-F32E-19C91025BA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243" y="1874786"/>
            <a:ext cx="8053514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7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Aloittaneet ja lopettaneet yritykset </a:t>
            </a:r>
            <a:br>
              <a:rPr lang="fi-FI" dirty="0"/>
            </a:br>
            <a:r>
              <a:rPr lang="fi-FI" dirty="0"/>
              <a:t>Limingassa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AB7F0E8A-E112-64B2-EBEA-58BD8BFE0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243" y="1874786"/>
            <a:ext cx="8053514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Aloittaneet ja lopettaneet yritykset </a:t>
            </a:r>
            <a:br>
              <a:rPr lang="fi-FI" dirty="0"/>
            </a:br>
            <a:r>
              <a:rPr lang="fi-FI" dirty="0"/>
              <a:t>Lumijoella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D12FDE51-518C-59B0-9E7E-36FA8A7479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243" y="1874786"/>
            <a:ext cx="8053514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05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Aloittaneet ja lopettaneet yritykset </a:t>
            </a:r>
            <a:br>
              <a:rPr lang="fi-FI" dirty="0"/>
            </a:br>
            <a:r>
              <a:rPr lang="fi-FI" dirty="0"/>
              <a:t>Muhos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DD43C5AC-730F-AEBD-D423-12E63595D2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243" y="1874786"/>
            <a:ext cx="8053514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43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Aloittaneet ja lopettaneet yritykset </a:t>
            </a:r>
            <a:br>
              <a:rPr lang="fi-FI" dirty="0"/>
            </a:br>
            <a:r>
              <a:rPr lang="fi-FI" dirty="0"/>
              <a:t>Tyrnävällä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7106C313-8EFC-CC48-8C34-7C3F2265F0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243" y="1874786"/>
            <a:ext cx="8053514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9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232</Words>
  <Application>Microsoft Office PowerPoint</Application>
  <PresentationFormat>Laajakuva</PresentationFormat>
  <Paragraphs>30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Segoe UI Black</vt:lpstr>
      <vt:lpstr>Office-teema</vt:lpstr>
      <vt:lpstr>     Aloittaneet ja lopettaneet yritykset  Oulussa 2018–2022     </vt:lpstr>
      <vt:lpstr>     Aloittaneet ja lopettaneet yritykset  Oulun kaupunkiseudulla 2018–2022     </vt:lpstr>
      <vt:lpstr>     Aloittaneet ja lopettaneet yritykset  Hailuodossa 2018–2022     </vt:lpstr>
      <vt:lpstr>     Aloittaneet ja lopettaneet yritykset  Iissä 2018–2022     </vt:lpstr>
      <vt:lpstr>     Aloittaneet ja lopettaneet yritykset  Kempeleessä 2018–2022     </vt:lpstr>
      <vt:lpstr>     Aloittaneet ja lopettaneet yritykset  Limingassa 2018–2022     </vt:lpstr>
      <vt:lpstr>     Aloittaneet ja lopettaneet yritykset  Lumijoella 2018–2022     </vt:lpstr>
      <vt:lpstr>     Aloittaneet ja lopettaneet yritykset  Muhos 2018–2022     </vt:lpstr>
      <vt:lpstr>     Aloittaneet ja lopettaneet yritykset  Tyrnävällä 2018–2022     </vt:lpstr>
      <vt:lpstr>     Aloittaneet ja lopettaneet yritykset  koko maassa 2018–2022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17</cp:revision>
  <dcterms:created xsi:type="dcterms:W3CDTF">2022-11-28T07:35:46Z</dcterms:created>
  <dcterms:modified xsi:type="dcterms:W3CDTF">2023-06-01T08:04:47Z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