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1.6.2023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1.6.2023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F7CF9527-0ABF-6F08-C48F-AA3B33CF75F3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DE5A7B51-61B3-5E1F-EC71-6EF020BC2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7337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Yrityskannan muutos seutukunnittain Varsinais-Suomessa 2021–2022</a:t>
            </a:r>
            <a:endParaRPr lang="fi-FI" altLang="fi-FI" sz="1000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3673D00-CA88-5945-C176-620CBACCA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8ADBAC26-967F-CD54-9F16-B3E373323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071" y="1996315"/>
            <a:ext cx="5227409" cy="3003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339</TotalTime>
  <Words>11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17</cp:revision>
  <dcterms:created xsi:type="dcterms:W3CDTF">2012-01-24T07:48:14Z</dcterms:created>
  <dcterms:modified xsi:type="dcterms:W3CDTF">2023-06-01T09:49:44Z</dcterms:modified>
</cp:coreProperties>
</file>