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6.3.2023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7FEAEEE6-DF91-47C7-9D6A-D1C03B9F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713" y="1476375"/>
            <a:ext cx="48261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Valtionosuudet kunnittain Turunmaan seutukunnassa 2020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815BDA9-8D8D-4EF5-9F40-3AAC6071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4" y="5351463"/>
            <a:ext cx="34208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2021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Kuntien raportoimat talous- ja toimintatiedot</a:t>
            </a:r>
            <a:r>
              <a:rPr lang="fi-FI" alt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2251511-D38F-410E-90E1-52B3A1661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9" y="1810371"/>
            <a:ext cx="7163421" cy="323725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F884954-8232-D663-3803-8254C1882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61" y="6244007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294</TotalTime>
  <Words>16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55</cp:revision>
  <dcterms:created xsi:type="dcterms:W3CDTF">2012-01-24T07:48:14Z</dcterms:created>
  <dcterms:modified xsi:type="dcterms:W3CDTF">2023-03-06T06:32:14Z</dcterms:modified>
</cp:coreProperties>
</file>