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4.4.2023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4.4.2023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4.4.2023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4.4.2023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33C04C59-456A-4BD5-BDAA-ED9980752322}"/>
              </a:ext>
            </a:extLst>
          </p:cNvPr>
          <p:cNvSpPr/>
          <p:nvPr/>
        </p:nvSpPr>
        <p:spPr>
          <a:xfrm>
            <a:off x="1526515" y="5351836"/>
            <a:ext cx="1434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11" name="Tekstiruutu 1">
            <a:extLst>
              <a:ext uri="{FF2B5EF4-FFF2-40B4-BE49-F238E27FC236}">
                <a16:creationId xmlns:a16="http://schemas.microsoft.com/office/drawing/2014/main" id="{51DA276F-9EB2-431E-A368-D5922840D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908" y="1479374"/>
            <a:ext cx="51680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Väkiluvun muutos kunnittain Turunmaan seutukunnassa 2022</a:t>
            </a:r>
            <a:endParaRPr lang="fi-FI" altLang="fi-FI" sz="1000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8A984AF7-2F01-8D16-B285-5F78AD6DA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FC43923D-4FDD-A625-8060-688B90398C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2135" y="1993267"/>
            <a:ext cx="5919729" cy="28714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132</TotalTime>
  <Words>12</Words>
  <Application>Microsoft Office PowerPoint</Application>
  <PresentationFormat>Näytössä katseltava diaesitys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Miia Huomo</cp:lastModifiedBy>
  <cp:revision>57</cp:revision>
  <dcterms:created xsi:type="dcterms:W3CDTF">2012-01-24T07:48:14Z</dcterms:created>
  <dcterms:modified xsi:type="dcterms:W3CDTF">2023-04-04T12:06:16Z</dcterms:modified>
</cp:coreProperties>
</file>