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  <p:sldMasterId id="214748367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7" autoAdjust="0"/>
    <p:restoredTop sz="94720" autoAdjust="0"/>
  </p:normalViewPr>
  <p:slideViewPr>
    <p:cSldViewPr snapToGrid="0" snapToObjects="1">
      <p:cViewPr varScale="1">
        <p:scale>
          <a:sx n="86" d="100"/>
          <a:sy n="86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C658D-F103-C844-AA40-C24E5D054A34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893D9-4CCE-1C4F-BE36-2B5C01DEA9A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53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44E3-39F3-734A-A364-B51B59C6B5BC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098E0C-3809-8444-AF7F-540AE8411ADC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22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gas/Parainen: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>
          <a:xfrm>
            <a:off x="201648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808752" y="6356350"/>
            <a:ext cx="2133600" cy="365125"/>
          </a:xfrm>
        </p:spPr>
        <p:txBody>
          <a:bodyPr/>
          <a:lstStyle/>
          <a:p>
            <a:fld id="{3F22F9C5-4FC8-8E4B-AA54-F9B2E8E4C939}" type="slidenum">
              <a:rPr/>
              <a:pPr/>
              <a:t>‹#›</a:t>
            </a:fld>
            <a:endParaRPr lang="fi-FI"/>
          </a:p>
        </p:txBody>
      </p:sp>
      <p:sp>
        <p:nvSpPr>
          <p:cNvPr id="7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8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9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rgas/Parainen: KUVATON 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4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5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6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tgas/Parainen: KUVADIA 07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286921"/>
            <a:ext cx="2827867" cy="1143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>
            <a:lvl1pPr algn="l">
              <a:defRPr sz="2000">
                <a:latin typeface="Trebuchet MS"/>
                <a:cs typeface="Trebuchet MS"/>
              </a:defRPr>
            </a:lvl1pPr>
          </a:lstStyle>
          <a:p>
            <a:r>
              <a:rPr lang="fi-FI"/>
              <a:t>Muokkaa perustyylejä osoitt.</a:t>
            </a:r>
          </a:p>
        </p:txBody>
      </p:sp>
      <p:sp>
        <p:nvSpPr>
          <p:cNvPr id="3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3564464" y="1286921"/>
            <a:ext cx="5122333" cy="4995346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1pPr>
            <a:lvl2pPr marL="7429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lvl2pPr>
            <a:lvl3pPr marL="1143000" marR="0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Muokkaa tekstin perustyylejä osoittamalla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Trebuchet MS"/>
                <a:ea typeface="+mn-ea"/>
                <a:cs typeface="Trebuchet MS"/>
              </a:rPr>
              <a:t>kolmas taso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711354"/>
            <a:ext cx="8229600" cy="1657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osoitt.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2171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F2005802-B55D-1F48-89E9-F465E46C1166}" type="datetimeFigureOut">
              <a:rPr lang="fi-FI"/>
              <a:pPr/>
              <a:t>21.12.2023</a:t>
            </a:fld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81649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fld id="{3F22F9C5-4FC8-8E4B-AA54-F9B2E8E4C939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>
            <a:extLst>
              <a:ext uri="{FF2B5EF4-FFF2-40B4-BE49-F238E27FC236}">
                <a16:creationId xmlns:a16="http://schemas.microsoft.com/office/drawing/2014/main" id="{F7C81966-3C9C-41AF-9BB2-E4B3D15EFC6A}"/>
              </a:ext>
            </a:extLst>
          </p:cNvPr>
          <p:cNvSpPr/>
          <p:nvPr/>
        </p:nvSpPr>
        <p:spPr>
          <a:xfrm>
            <a:off x="1526515" y="5351836"/>
            <a:ext cx="143439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latin typeface="Arial" panose="020B0604020202020204" pitchFamily="34" charset="0"/>
                <a:cs typeface="Arial" panose="020B0604020202020204" pitchFamily="34" charset="0"/>
              </a:rPr>
              <a:t>Vuoden 2023 aluerajat Lähde: Tilastokeskus</a:t>
            </a:r>
          </a:p>
        </p:txBody>
      </p:sp>
      <p:sp>
        <p:nvSpPr>
          <p:cNvPr id="8" name="Tekstiruutu 1">
            <a:extLst>
              <a:ext uri="{FF2B5EF4-FFF2-40B4-BE49-F238E27FC236}">
                <a16:creationId xmlns:a16="http://schemas.microsoft.com/office/drawing/2014/main" id="{6DA1B43B-2B8C-49F4-AA24-99BC7E1AF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021" y="1506164"/>
            <a:ext cx="600119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400" dirty="0"/>
              <a:t>Työpaikkojen määrän muutos seutukunnittain Varsinais-Suomessa 2022</a:t>
            </a:r>
            <a:endParaRPr lang="fi-FI" altLang="fi-FI" sz="1000" dirty="0"/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1F7F4EE8-219E-B184-DF26-75C9B4FB79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0169" y="6193673"/>
            <a:ext cx="1298863" cy="393282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02357E05-5EE8-1599-0714-3974A490B8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156" y="1962785"/>
            <a:ext cx="6169687" cy="29324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gas_Parainen_PowerPoint-pohja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argas/Parainen: PERUSD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Pargas_Parainen_PowerPoint-pohja (2)</Template>
  <TotalTime>258</TotalTime>
  <Words>12</Words>
  <Application>Microsoft Office PowerPoint</Application>
  <PresentationFormat>Näytössä katseltava diaesitys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Pargas_Parainen_PowerPoint-pohja (2)</vt:lpstr>
      <vt:lpstr>Pargas/Parainen: PERUSDIA</vt:lpstr>
      <vt:lpstr>PowerPoint-esitys</vt:lpstr>
    </vt:vector>
  </TitlesOfParts>
  <Company>Väståbolands stad - Länsi-Turunmaan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Anne-Maarit Itänen</dc:creator>
  <cp:lastModifiedBy>Miia Huomo</cp:lastModifiedBy>
  <cp:revision>20</cp:revision>
  <dcterms:created xsi:type="dcterms:W3CDTF">2012-01-24T07:48:14Z</dcterms:created>
  <dcterms:modified xsi:type="dcterms:W3CDTF">2023-12-21T13:43:55Z</dcterms:modified>
</cp:coreProperties>
</file>