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8">
            <a:extLst>
              <a:ext uri="{FF2B5EF4-FFF2-40B4-BE49-F238E27FC236}">
                <a16:creationId xmlns:a16="http://schemas.microsoft.com/office/drawing/2014/main" id="{A9224AAC-25A5-414B-AC85-3B07BCE18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5351463"/>
            <a:ext cx="1433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12" name="Tekstiruutu 1">
            <a:extLst>
              <a:ext uri="{FF2B5EF4-FFF2-40B4-BE49-F238E27FC236}">
                <a16:creationId xmlns:a16="http://schemas.microsoft.com/office/drawing/2014/main" id="{11CF0D2A-8794-4320-A00D-5D3626A8E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915" y="1506538"/>
            <a:ext cx="47494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Työpaikat toimialoittain Turunmaan seutukunnassa 2022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18613158-7308-3C32-2983-2DCF78C7D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505ECAF8-7D80-9CF4-A7F6-857486C88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957" y="1819938"/>
            <a:ext cx="5950212" cy="37005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196</TotalTime>
  <Words>11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20</cp:revision>
  <dcterms:created xsi:type="dcterms:W3CDTF">2012-01-24T07:48:14Z</dcterms:created>
  <dcterms:modified xsi:type="dcterms:W3CDTF">2023-12-21T13:24:08Z</dcterms:modified>
</cp:coreProperties>
</file>