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C056BF81-2A30-8CA3-F462-60324FC175B9}"/>
              </a:ext>
            </a:extLst>
          </p:cNvPr>
          <p:cNvSpPr txBox="1"/>
          <p:nvPr/>
        </p:nvSpPr>
        <p:spPr>
          <a:xfrm>
            <a:off x="1526514" y="4916959"/>
            <a:ext cx="303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Työpaikkaomavaraisuus ilmaisee alueen työpaikkojen ja alueella asuvan työllisen työvoiman määrän välisen suhteen.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567B70CE-C7C1-4600-2C9F-C08671431BA4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9" name="Tekstiruutu 1">
            <a:extLst>
              <a:ext uri="{FF2B5EF4-FFF2-40B4-BE49-F238E27FC236}">
                <a16:creationId xmlns:a16="http://schemas.microsoft.com/office/drawing/2014/main" id="{BCC64998-3623-6F08-3C89-3CEC6745D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56743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Työpaikkaomavaraisuus kunnittain Turunmaan seutukunnassa 2022</a:t>
            </a:r>
            <a:endParaRPr lang="fi-FI" altLang="fi-FI" sz="1000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0C492DBF-3D2C-F6FF-293B-CBC9965C1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58D3947F-B239-498B-9456-5AA7F234D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996" y="1993267"/>
            <a:ext cx="5432007" cy="28714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147</TotalTime>
  <Words>24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25</cp:revision>
  <dcterms:created xsi:type="dcterms:W3CDTF">2012-01-24T07:48:14Z</dcterms:created>
  <dcterms:modified xsi:type="dcterms:W3CDTF">2023-12-21T08:39:43Z</dcterms:modified>
</cp:coreProperties>
</file>