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9.6.2023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9.6.2023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9.6.2023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9.6.2023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4" name="Tekstiruutu 1"/>
          <p:cNvSpPr txBox="1">
            <a:spLocks noChangeArrowheads="1"/>
          </p:cNvSpPr>
          <p:nvPr/>
        </p:nvSpPr>
        <p:spPr bwMode="auto">
          <a:xfrm>
            <a:off x="2044908" y="1479374"/>
            <a:ext cx="5367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Toimipaikkojen liikevaihto toimialoittain Varsinais-Suomessa 2021</a:t>
            </a:r>
            <a:endParaRPr lang="fi-FI" altLang="fi-FI" sz="10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6E6B372-E658-AB77-1031-56EEC8019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3282EDE5-89CA-83E4-A6FE-011B60D43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725" y="1787151"/>
            <a:ext cx="6517189" cy="34384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166</TotalTime>
  <Words>11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52</cp:revision>
  <dcterms:created xsi:type="dcterms:W3CDTF">2012-01-24T07:48:14Z</dcterms:created>
  <dcterms:modified xsi:type="dcterms:W3CDTF">2023-06-09T06:09:29Z</dcterms:modified>
</cp:coreProperties>
</file>