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90" d="100"/>
          <a:sy n="90" d="100"/>
        </p:scale>
        <p:origin x="14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19.12.2023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19.12.2023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19.12.2023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19.12.2023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F8C5F923-81C1-4A21-9F81-4F6661F41117}"/>
              </a:ext>
            </a:extLst>
          </p:cNvPr>
          <p:cNvSpPr/>
          <p:nvPr/>
        </p:nvSpPr>
        <p:spPr>
          <a:xfrm>
            <a:off x="1526515" y="5351836"/>
            <a:ext cx="14343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sp>
        <p:nvSpPr>
          <p:cNvPr id="6" name="Tekstiruutu 1">
            <a:extLst>
              <a:ext uri="{FF2B5EF4-FFF2-40B4-BE49-F238E27FC236}">
                <a16:creationId xmlns:a16="http://schemas.microsoft.com/office/drawing/2014/main" id="{36516165-354E-4D9C-B3BB-947EA8F9D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4193" y="1479374"/>
            <a:ext cx="45597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sz="1400" dirty="0">
                <a:cs typeface="Arial" panose="020B0604020202020204" pitchFamily="34" charset="0"/>
              </a:rPr>
              <a:t>Toimipaikat seutukunnittain Varsinais-Suomessa 2022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3202" y="6235618"/>
            <a:ext cx="1298863" cy="393282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7D02A9FD-7567-5D1A-04FF-06E5458452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3846" y="1984123"/>
            <a:ext cx="5956308" cy="2889754"/>
          </a:xfrm>
          <a:prstGeom prst="rect">
            <a:avLst/>
          </a:prstGeom>
        </p:spPr>
      </p:pic>
      <p:sp>
        <p:nvSpPr>
          <p:cNvPr id="4" name="Suorakulmio 3">
            <a:extLst>
              <a:ext uri="{FF2B5EF4-FFF2-40B4-BE49-F238E27FC236}">
                <a16:creationId xmlns:a16="http://schemas.microsoft.com/office/drawing/2014/main" id="{A5EDE0C2-7A80-BA77-1819-ABEA57BD1F0E}"/>
              </a:ext>
            </a:extLst>
          </p:cNvPr>
          <p:cNvSpPr/>
          <p:nvPr/>
        </p:nvSpPr>
        <p:spPr>
          <a:xfrm>
            <a:off x="2825078" y="5346599"/>
            <a:ext cx="67160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Vuonna 2023 tehdyssä laskennassa mukana laajentunut tilastoyksiköiden joukko. Yritysten lukumäärä kasvaa kokonaisuudessaan noin 50 %.</a:t>
            </a:r>
          </a:p>
          <a:p>
            <a:r>
              <a:rPr lang="fi-FI" sz="800" dirty="0"/>
              <a:t>Uusien tilastoyksiköiden vaikutus muihin muuttujiin kuin yritysten lukumäärään on pääosin hyvin pieni.</a:t>
            </a:r>
            <a:endParaRPr lang="fi-FI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264</TotalTime>
  <Words>39</Words>
  <Application>Microsoft Office PowerPoint</Application>
  <PresentationFormat>Näytössä katseltava diaesitys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Miia Huomo</cp:lastModifiedBy>
  <cp:revision>55</cp:revision>
  <dcterms:created xsi:type="dcterms:W3CDTF">2012-01-24T07:48:14Z</dcterms:created>
  <dcterms:modified xsi:type="dcterms:W3CDTF">2023-12-19T12:13:29Z</dcterms:modified>
</cp:coreProperties>
</file>