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1">
            <a:extLst>
              <a:ext uri="{FF2B5EF4-FFF2-40B4-BE49-F238E27FC236}">
                <a16:creationId xmlns:a16="http://schemas.microsoft.com/office/drawing/2014/main" id="{C600AC6B-5306-4321-AD6B-76E0350F4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037" y="1479374"/>
            <a:ext cx="72671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Teollisuustoiminnan toimipaikkojen henkilöstö seutukunnittain Varsinais-Suomessa 2021</a:t>
            </a:r>
            <a:endParaRPr lang="fi-FI" altLang="fi-FI" sz="1000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05DBAA75-77F0-4C2A-A42F-47DD90F5936A}"/>
              </a:ext>
            </a:extLst>
          </p:cNvPr>
          <p:cNvSpPr/>
          <p:nvPr/>
        </p:nvSpPr>
        <p:spPr>
          <a:xfrm>
            <a:off x="1526515" y="5351836"/>
            <a:ext cx="177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TOL 2008, toimiala C (teollisuus)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1980842-62ED-4241-B489-118C85C2F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143" y="1942421"/>
            <a:ext cx="6297714" cy="3718882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787" y="6210451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166</TotalTime>
  <Words>20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47</cp:revision>
  <dcterms:created xsi:type="dcterms:W3CDTF">2012-01-24T07:48:14Z</dcterms:created>
  <dcterms:modified xsi:type="dcterms:W3CDTF">2023-03-03T12:25:05Z</dcterms:modified>
</cp:coreProperties>
</file>