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527174" y="5351463"/>
            <a:ext cx="34208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2021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Kuntien raportoimat talous- ja toimintatiedot</a:t>
            </a:r>
          </a:p>
        </p:txBody>
      </p:sp>
      <p:sp>
        <p:nvSpPr>
          <p:cNvPr id="5" name="Tekstiruutu 1"/>
          <p:cNvSpPr txBox="1">
            <a:spLocks noChangeArrowheads="1"/>
          </p:cNvSpPr>
          <p:nvPr/>
        </p:nvSpPr>
        <p:spPr bwMode="auto">
          <a:xfrm>
            <a:off x="2398713" y="1476375"/>
            <a:ext cx="44803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Rahavarat kunnittain Turunmaan seutukunnassa 2020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480680C-1EFF-4AD4-BFD6-060344AA3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89" y="1810371"/>
            <a:ext cx="7163421" cy="323725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4FD65D5C-8EDD-34A2-E38B-12311253C2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334" y="6218840"/>
            <a:ext cx="1298863" cy="3932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329</TotalTime>
  <Words>15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48</cp:revision>
  <dcterms:created xsi:type="dcterms:W3CDTF">2012-01-24T07:48:14Z</dcterms:created>
  <dcterms:modified xsi:type="dcterms:W3CDTF">2023-03-06T06:33:49Z</dcterms:modified>
</cp:coreProperties>
</file>