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8.12.2023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8.12.2023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8.12.2023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EB055443-12CA-4B39-A855-097E11BADAFE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8" name="Tekstiruutu 1">
            <a:extLst>
              <a:ext uri="{FF2B5EF4-FFF2-40B4-BE49-F238E27FC236}">
                <a16:creationId xmlns:a16="http://schemas.microsoft.com/office/drawing/2014/main" id="{22380170-200C-4E5E-B8E4-CAB53BBDA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536" y="1479374"/>
            <a:ext cx="53650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Nettomuutto koulutusasteittain Varsinais-Suomessa 1999–2022 </a:t>
            </a:r>
            <a:endParaRPr lang="fi-FI" altLang="fi-FI" sz="10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F6231F9-C693-F78C-7280-406B1EE25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4BB82B7-1277-1E87-158D-74F39A281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971" y="1709779"/>
            <a:ext cx="6572058" cy="34384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308</TotalTime>
  <Words>10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Huomo Miia</cp:lastModifiedBy>
  <cp:revision>44</cp:revision>
  <dcterms:created xsi:type="dcterms:W3CDTF">2012-01-24T07:48:14Z</dcterms:created>
  <dcterms:modified xsi:type="dcterms:W3CDTF">2023-12-08T12:51:02Z</dcterms:modified>
</cp:coreProperties>
</file>