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881ACE3-61C7-8A16-9F81-4D48E89BFC80}"/>
              </a:ext>
            </a:extLst>
          </p:cNvPr>
          <p:cNvSpPr/>
          <p:nvPr/>
        </p:nvSpPr>
        <p:spPr>
          <a:xfrm>
            <a:off x="1526515" y="5351836"/>
            <a:ext cx="2498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*Sisältää erikoisammattikoulutusasteen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1BBE347D-DD0E-7608-4C6E-E83A7492B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610" y="1479374"/>
            <a:ext cx="71173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Perusasteen jälkeisen tutkinnon suorittaneet kunnittain Turunmaan seutukunnassa 2022</a:t>
            </a:r>
            <a:endParaRPr lang="fi-FI" altLang="fi-FI" sz="1000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20528A1-ED9C-4228-EB83-1DF2249DF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3CFE97D4-1D83-EEAE-B37E-94F69F73B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736" y="1935350"/>
            <a:ext cx="6096528" cy="29872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241</TotalTime>
  <Words>17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40</cp:revision>
  <dcterms:created xsi:type="dcterms:W3CDTF">2012-01-24T07:48:14Z</dcterms:created>
  <dcterms:modified xsi:type="dcterms:W3CDTF">2023-10-12T10:24:58Z</dcterms:modified>
</cp:coreProperties>
</file>