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7.12.2023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7.12.2023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7.12.2023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7.12.2023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stat.fi/tup/statfin/uutiset/kansantalouden-tilinpidon-statfin-taulukoiden-rakennemuutokse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ruutu 1">
            <a:extLst>
              <a:ext uri="{FF2B5EF4-FFF2-40B4-BE49-F238E27FC236}">
                <a16:creationId xmlns:a16="http://schemas.microsoft.com/office/drawing/2014/main" id="{F4A28E91-1A79-4132-A80E-2794A6266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0337" y="1473041"/>
            <a:ext cx="44614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i-FI" altLang="fi-FI" sz="1400" dirty="0"/>
              <a:t>Kiinteän pääoman bruttomuodostus asukasta kohden </a:t>
            </a:r>
          </a:p>
          <a:p>
            <a:pPr algn="ctr"/>
            <a:r>
              <a:rPr lang="fi-FI" altLang="fi-FI" sz="1400" dirty="0"/>
              <a:t>seutukunnittain Varsinais-Suomessa 2021</a:t>
            </a:r>
            <a:endParaRPr lang="fi-FI" altLang="fi-FI" sz="1000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742B0181-3BE5-46E5-9770-CB20CDD30B6F}"/>
              </a:ext>
            </a:extLst>
          </p:cNvPr>
          <p:cNvSpPr txBox="1"/>
          <p:nvPr/>
        </p:nvSpPr>
        <p:spPr>
          <a:xfrm>
            <a:off x="2027460" y="6189890"/>
            <a:ext cx="1487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Taulukoiden rakennemuutos</a:t>
            </a:r>
            <a:endParaRPr lang="fi-FI" sz="800" dirty="0">
              <a:solidFill>
                <a:srgbClr val="0070C0"/>
              </a:solidFill>
            </a:endParaRPr>
          </a:p>
          <a:p>
            <a:endParaRPr lang="fi-FI" sz="800" dirty="0"/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02B2DE66-DB40-4AED-8CEF-4336B291E138}"/>
              </a:ext>
            </a:extLst>
          </p:cNvPr>
          <p:cNvSpPr/>
          <p:nvPr/>
        </p:nvSpPr>
        <p:spPr>
          <a:xfrm>
            <a:off x="1526515" y="5320551"/>
            <a:ext cx="22834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Kiinteän pääoman bruttomuodostus menona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                                   Lähde: Tilastokeskus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6B13592E-0D4F-F1FF-8AAE-99C4C7E07F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D34568DD-B58D-8B68-29E3-383CF8E449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8122" y="1849999"/>
            <a:ext cx="6047756" cy="31580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141</TotalTime>
  <Words>21</Words>
  <Application>Microsoft Office PowerPoint</Application>
  <PresentationFormat>Näytössä katseltava diaesitys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Leena Aulaskari</cp:lastModifiedBy>
  <cp:revision>27</cp:revision>
  <dcterms:created xsi:type="dcterms:W3CDTF">2012-01-24T07:48:14Z</dcterms:created>
  <dcterms:modified xsi:type="dcterms:W3CDTF">2023-12-07T07:19:08Z</dcterms:modified>
</cp:coreProperties>
</file>