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custDataLst>
    <p:tags r:id="rId6"/>
  </p:custDataLst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4733490D-633F-4AD7-BBD9-229A0369556D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1" name="Tekstiruutu 1">
            <a:extLst>
              <a:ext uri="{FF2B5EF4-FFF2-40B4-BE49-F238E27FC236}">
                <a16:creationId xmlns:a16="http://schemas.microsoft.com/office/drawing/2014/main" id="{F44318E9-C99C-48FE-9A9E-E5D21CB05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5" y="1479374"/>
            <a:ext cx="33986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Väestön keski-ikä alueittain 1990–2022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26B73B6F-3F2B-FE66-3A09-5479E113B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CEA06B3-45A5-CE60-A133-E5CCFFD47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322" y="1798178"/>
            <a:ext cx="6401355" cy="326164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782e2908-2f54-45a7-9538-934301746b80"/>
</p:tagLst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289</TotalTime>
  <Words>10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32</cp:revision>
  <dcterms:created xsi:type="dcterms:W3CDTF">2012-01-24T07:48:14Z</dcterms:created>
  <dcterms:modified xsi:type="dcterms:W3CDTF">2023-04-04T11:10:10Z</dcterms:modified>
</cp:coreProperties>
</file>