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7.12.2023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7.12.2023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7.12.2023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7.12.2023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1">
            <a:extLst>
              <a:ext uri="{FF2B5EF4-FFF2-40B4-BE49-F238E27FC236}">
                <a16:creationId xmlns:a16="http://schemas.microsoft.com/office/drawing/2014/main" id="{5D460A1E-A7C8-4127-9B2F-6693DA68A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515" y="1465153"/>
            <a:ext cx="62597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Kiinteän pääoman bruttomuodostus Turunmaan seutukunnassa 2000–2021</a:t>
            </a:r>
            <a:endParaRPr lang="fi-FI" altLang="fi-FI" sz="1000" dirty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09B69B2A-FA1B-4DE0-A75A-7C0D0B6A5563}"/>
              </a:ext>
            </a:extLst>
          </p:cNvPr>
          <p:cNvSpPr/>
          <p:nvPr/>
        </p:nvSpPr>
        <p:spPr>
          <a:xfrm>
            <a:off x="1526515" y="5320551"/>
            <a:ext cx="22834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Kiinteän pääoman bruttomuodostus menona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                                   Lähde: Tilastokeskus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2D7437E-1560-902E-4119-26D5B47D3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E8750EF9-B5DC-325E-D782-F93417900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751" y="1661772"/>
            <a:ext cx="6852498" cy="3731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133</TotalTime>
  <Words>17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22</cp:revision>
  <dcterms:created xsi:type="dcterms:W3CDTF">2012-01-24T07:48:14Z</dcterms:created>
  <dcterms:modified xsi:type="dcterms:W3CDTF">2023-12-07T07:12:25Z</dcterms:modified>
</cp:coreProperties>
</file>