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29.11.2023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29.11.2023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29.11.2023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29.11.2023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1">
            <a:extLst>
              <a:ext uri="{FF2B5EF4-FFF2-40B4-BE49-F238E27FC236}">
                <a16:creationId xmlns:a16="http://schemas.microsoft.com/office/drawing/2014/main" id="{B73DC57F-B3FB-9856-7A1D-34B9FA99F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64198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Bruttokansantuote asukasta kohden seutukunnittain Varsinais-Suomessa 2021</a:t>
            </a:r>
            <a:endParaRPr lang="fi-FI" altLang="fi-FI" sz="1000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5D3DC818-F756-E71C-4828-979397D75BF6}"/>
              </a:ext>
            </a:extLst>
          </p:cNvPr>
          <p:cNvSpPr/>
          <p:nvPr/>
        </p:nvSpPr>
        <p:spPr>
          <a:xfrm>
            <a:off x="1526515" y="5320551"/>
            <a:ext cx="143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4F757F7-380C-8C64-C3E0-6068966E7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9F355B9D-E914-521E-EA3F-E55B28631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487" y="2083294"/>
            <a:ext cx="5749026" cy="32372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216</TotalTime>
  <Words>13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21</cp:revision>
  <dcterms:created xsi:type="dcterms:W3CDTF">2012-01-24T07:48:14Z</dcterms:created>
  <dcterms:modified xsi:type="dcterms:W3CDTF">2023-11-29T09:06:43Z</dcterms:modified>
</cp:coreProperties>
</file>