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29.11.2023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29.11.2023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29.11.2023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29.11.2023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1">
            <a:extLst>
              <a:ext uri="{FF2B5EF4-FFF2-40B4-BE49-F238E27FC236}">
                <a16:creationId xmlns:a16="http://schemas.microsoft.com/office/drawing/2014/main" id="{B4EC968A-5C27-40BA-A415-D326D2850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137" y="1479374"/>
            <a:ext cx="691676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Bruttokansantuote asukasta kohden seutukunnittain Varsinais-Suomessa 2000–2021</a:t>
            </a:r>
          </a:p>
          <a:p>
            <a:r>
              <a:rPr lang="fi-FI" altLang="fi-FI" sz="1000" dirty="0"/>
              <a:t>  </a:t>
            </a:r>
          </a:p>
          <a:p>
            <a:r>
              <a:rPr lang="fi-FI" altLang="fi-FI" sz="1000" dirty="0"/>
              <a:t>Indeksi, koko Suomi = 100</a:t>
            </a:r>
          </a:p>
          <a:p>
            <a:endParaRPr lang="fi-FI" altLang="fi-FI" sz="1000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09DE4B6D-0FB3-4CA8-8873-60488F5B6374}"/>
              </a:ext>
            </a:extLst>
          </p:cNvPr>
          <p:cNvSpPr/>
          <p:nvPr/>
        </p:nvSpPr>
        <p:spPr>
          <a:xfrm>
            <a:off x="1526515" y="5320551"/>
            <a:ext cx="143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1745C4B-FAA3-3D86-1CC2-6EB2E8029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7A6967D5-A723-2811-4447-CB28180E5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527" y="2074308"/>
            <a:ext cx="5364945" cy="33043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222</TotalTime>
  <Words>20</Words>
  <Application>Microsoft Office PowerPoint</Application>
  <PresentationFormat>Näytössä katseltava diaesitys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26</cp:revision>
  <dcterms:created xsi:type="dcterms:W3CDTF">2012-01-24T07:48:14Z</dcterms:created>
  <dcterms:modified xsi:type="dcterms:W3CDTF">2023-11-29T08:58:29Z</dcterms:modified>
</cp:coreProperties>
</file>