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Lst>
  <p:notesMasterIdLst>
    <p:notesMasterId r:id="rId22"/>
  </p:notesMasterIdLst>
  <p:handoutMasterIdLst>
    <p:handoutMasterId r:id="rId23"/>
  </p:handoutMasterIdLst>
  <p:sldIdLst>
    <p:sldId id="256" r:id="rId5"/>
    <p:sldId id="3527" r:id="rId6"/>
    <p:sldId id="3530" r:id="rId7"/>
    <p:sldId id="3518" r:id="rId8"/>
    <p:sldId id="3520" r:id="rId9"/>
    <p:sldId id="3521" r:id="rId10"/>
    <p:sldId id="3526" r:id="rId11"/>
    <p:sldId id="3525" r:id="rId12"/>
    <p:sldId id="3524" r:id="rId13"/>
    <p:sldId id="3531" r:id="rId14"/>
    <p:sldId id="3570" r:id="rId15"/>
    <p:sldId id="3578" r:id="rId16"/>
    <p:sldId id="3579" r:id="rId17"/>
    <p:sldId id="3580" r:id="rId18"/>
    <p:sldId id="3582" r:id="rId19"/>
    <p:sldId id="258" r:id="rId20"/>
    <p:sldId id="3576"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3E"/>
    <a:srgbClr val="B0CFE2"/>
    <a:srgbClr val="79AECE"/>
    <a:srgbClr val="0065A1"/>
    <a:srgbClr val="00689F"/>
    <a:srgbClr val="E2EFDA"/>
    <a:srgbClr val="A40084"/>
    <a:srgbClr val="0073B1"/>
    <a:srgbClr val="DC5034"/>
    <a:srgbClr val="63B1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Normaali tyyli 1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102" y="35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87B0B-D453-4B1C-889B-5499F7E115B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fi-FI"/>
        </a:p>
      </dgm:t>
    </dgm:pt>
    <dgm:pt modelId="{D0BC153C-1B6F-4BC5-A42D-85C4DBC6DD8F}">
      <dgm:prSet phldrT="[Teksti]" custT="1"/>
      <dgm:spPr/>
      <dgm:t>
        <a:bodyPr/>
        <a:lstStyle/>
        <a:p>
          <a:r>
            <a:rPr lang="fi-FI" sz="2000" dirty="0">
              <a:solidFill>
                <a:schemeClr val="accent1"/>
              </a:solidFill>
            </a:rPr>
            <a:t>Miten tieto kuvaa todellisuuta</a:t>
          </a:r>
        </a:p>
      </dgm:t>
      <dgm:extLst>
        <a:ext uri="{E40237B7-FDA0-4F09-8148-C483321AD2D9}">
          <dgm14:cNvPr xmlns:dgm14="http://schemas.microsoft.com/office/drawing/2010/diagram" id="0" name="" descr="Miten tieto kuvaa todellisuuta&#10; Oikeellisuus&#10; Tarkkuus&#10; Kattavuus&#10; Ajantasaisuus&#10; Johdonmukaisuus">
            <a:extLst>
              <a:ext uri="{C183D7F6-B498-43B3-948B-1728B52AA6E4}">
                <adec:decorative xmlns:adec="http://schemas.microsoft.com/office/drawing/2017/decorative" val="0"/>
              </a:ext>
            </a:extLst>
          </dgm14:cNvPr>
        </a:ext>
      </dgm:extLst>
    </dgm:pt>
    <dgm:pt modelId="{B31055E4-DC72-4C15-9ABE-F01C00AF26E3}" type="parTrans" cxnId="{A153D1B6-B3F0-421B-AF41-13D3220A4CCB}">
      <dgm:prSet/>
      <dgm:spPr/>
      <dgm:t>
        <a:bodyPr/>
        <a:lstStyle/>
        <a:p>
          <a:endParaRPr lang="fi-FI"/>
        </a:p>
      </dgm:t>
    </dgm:pt>
    <dgm:pt modelId="{35007B14-BA3C-4A95-8300-19805B821CC2}" type="sibTrans" cxnId="{A153D1B6-B3F0-421B-AF41-13D3220A4CCB}">
      <dgm:prSet/>
      <dgm:spPr/>
      <dgm:t>
        <a:bodyPr/>
        <a:lstStyle/>
        <a:p>
          <a:endParaRPr lang="fi-FI"/>
        </a:p>
      </dgm:t>
    </dgm:pt>
    <dgm:pt modelId="{582DD130-B424-4E9E-8AC8-6BCEC74D772F}">
      <dgm:prSet phldrT="[Teksti]" custT="1"/>
      <dgm:spPr/>
      <dgm:t>
        <a:bodyPr/>
        <a:lstStyle/>
        <a:p>
          <a:r>
            <a:rPr lang="fi-FI" sz="2000" dirty="0">
              <a:solidFill>
                <a:schemeClr val="accent1"/>
              </a:solidFill>
            </a:rPr>
            <a:t>Oikeellisuus</a:t>
          </a:r>
        </a:p>
      </dgm:t>
    </dgm:pt>
    <dgm:pt modelId="{71F629E3-BD3F-498A-B549-9BA683C83374}" type="parTrans" cxnId="{59786BB8-D4D1-4C72-9BB4-7E55DC0799B8}">
      <dgm:prSet/>
      <dgm:spPr/>
      <dgm:t>
        <a:bodyPr/>
        <a:lstStyle/>
        <a:p>
          <a:endParaRPr lang="fi-FI"/>
        </a:p>
      </dgm:t>
    </dgm:pt>
    <dgm:pt modelId="{5BBB53BE-E028-45B2-AA13-63E7720D9250}" type="sibTrans" cxnId="{59786BB8-D4D1-4C72-9BB4-7E55DC0799B8}">
      <dgm:prSet/>
      <dgm:spPr/>
      <dgm:t>
        <a:bodyPr/>
        <a:lstStyle/>
        <a:p>
          <a:endParaRPr lang="fi-FI"/>
        </a:p>
      </dgm:t>
    </dgm:pt>
    <dgm:pt modelId="{93523BE3-191E-4AB8-B9DF-B078826796CF}">
      <dgm:prSet phldrT="[Teksti]" custT="1"/>
      <dgm:spPr/>
      <dgm:t>
        <a:bodyPr/>
        <a:lstStyle/>
        <a:p>
          <a:r>
            <a:rPr lang="fi-FI" sz="2000" dirty="0">
              <a:solidFill>
                <a:schemeClr val="accent1"/>
              </a:solidFill>
            </a:rPr>
            <a:t>Miten tieto on kuvattu</a:t>
          </a:r>
        </a:p>
      </dgm:t>
      <dgm:extLst>
        <a:ext uri="{E40237B7-FDA0-4F09-8148-C483321AD2D9}">
          <dgm14:cNvPr xmlns:dgm14="http://schemas.microsoft.com/office/drawing/2010/diagram" id="0" name="" descr="Miten tieto on kuvattu&#10; Jäljitettävyys&#10; Ymmärrettävyys&#10; Suositustenmukaisuus&#10;">
            <a:extLst>
              <a:ext uri="{C183D7F6-B498-43B3-948B-1728B52AA6E4}">
                <adec:decorative xmlns:adec="http://schemas.microsoft.com/office/drawing/2017/decorative" val="0"/>
              </a:ext>
            </a:extLst>
          </dgm14:cNvPr>
        </a:ext>
      </dgm:extLst>
    </dgm:pt>
    <dgm:pt modelId="{C65C6E16-37CF-49AF-9594-DDF93B3D40C6}" type="parTrans" cxnId="{F1FA482F-53BA-43A8-8DCE-5C9A1571F1CA}">
      <dgm:prSet/>
      <dgm:spPr/>
      <dgm:t>
        <a:bodyPr/>
        <a:lstStyle/>
        <a:p>
          <a:endParaRPr lang="fi-FI"/>
        </a:p>
      </dgm:t>
    </dgm:pt>
    <dgm:pt modelId="{875FBA00-5DD2-43B8-881D-FB6C02443795}" type="sibTrans" cxnId="{F1FA482F-53BA-43A8-8DCE-5C9A1571F1CA}">
      <dgm:prSet/>
      <dgm:spPr/>
      <dgm:t>
        <a:bodyPr/>
        <a:lstStyle/>
        <a:p>
          <a:endParaRPr lang="fi-FI"/>
        </a:p>
      </dgm:t>
    </dgm:pt>
    <dgm:pt modelId="{9C7D0F4F-F25A-4964-BA6C-A1E002CAA12A}">
      <dgm:prSet phldrT="[Teksti]" custT="1"/>
      <dgm:spPr/>
      <dgm:t>
        <a:bodyPr/>
        <a:lstStyle/>
        <a:p>
          <a:r>
            <a:rPr lang="fi-FI" sz="2000" dirty="0">
              <a:solidFill>
                <a:schemeClr val="accent1"/>
              </a:solidFill>
            </a:rPr>
            <a:t>Jäljitettävyys</a:t>
          </a:r>
        </a:p>
      </dgm:t>
    </dgm:pt>
    <dgm:pt modelId="{88529A62-3FAD-4A56-BDD0-30EDCC013EB3}" type="parTrans" cxnId="{789D7CEA-07DB-4024-A57A-7E14EA0143C1}">
      <dgm:prSet/>
      <dgm:spPr/>
      <dgm:t>
        <a:bodyPr/>
        <a:lstStyle/>
        <a:p>
          <a:endParaRPr lang="fi-FI"/>
        </a:p>
      </dgm:t>
    </dgm:pt>
    <dgm:pt modelId="{502B4A16-6C9D-4757-B52D-436019B28F88}" type="sibTrans" cxnId="{789D7CEA-07DB-4024-A57A-7E14EA0143C1}">
      <dgm:prSet/>
      <dgm:spPr/>
      <dgm:t>
        <a:bodyPr/>
        <a:lstStyle/>
        <a:p>
          <a:endParaRPr lang="fi-FI"/>
        </a:p>
      </dgm:t>
    </dgm:pt>
    <dgm:pt modelId="{9369FE15-E31D-4EB2-9A11-98A284A66EED}">
      <dgm:prSet phldrT="[Teksti]" custT="1"/>
      <dgm:spPr/>
      <dgm:t>
        <a:bodyPr/>
        <a:lstStyle/>
        <a:p>
          <a:r>
            <a:rPr lang="fi-FI" sz="2000" dirty="0">
              <a:solidFill>
                <a:schemeClr val="accent1"/>
              </a:solidFill>
            </a:rPr>
            <a:t>Miten tietoa voi käyttää</a:t>
          </a:r>
        </a:p>
      </dgm:t>
      <dgm:extLst>
        <a:ext uri="{E40237B7-FDA0-4F09-8148-C483321AD2D9}">
          <dgm14:cNvPr xmlns:dgm14="http://schemas.microsoft.com/office/drawing/2010/diagram" id="0" name="" descr="Miten tietoa voi käyttää&#10; Käyttöoikeudet&#10; Koneluettavuus&#10; Täsmällisyys&#10;"/>
        </a:ext>
      </dgm:extLst>
    </dgm:pt>
    <dgm:pt modelId="{33FF4DFB-28F8-4930-9E5A-96E3B6655F50}" type="parTrans" cxnId="{2A147AEF-BF23-4371-B455-BE2640C7575D}">
      <dgm:prSet/>
      <dgm:spPr/>
      <dgm:t>
        <a:bodyPr/>
        <a:lstStyle/>
        <a:p>
          <a:endParaRPr lang="fi-FI"/>
        </a:p>
      </dgm:t>
    </dgm:pt>
    <dgm:pt modelId="{24B1B922-55A2-420C-9A2E-D6D6F93461D6}" type="sibTrans" cxnId="{2A147AEF-BF23-4371-B455-BE2640C7575D}">
      <dgm:prSet/>
      <dgm:spPr/>
      <dgm:t>
        <a:bodyPr/>
        <a:lstStyle/>
        <a:p>
          <a:endParaRPr lang="fi-FI"/>
        </a:p>
      </dgm:t>
    </dgm:pt>
    <dgm:pt modelId="{7804139F-B4B5-4DAF-B7EF-8419F6591366}">
      <dgm:prSet phldrT="[Teksti]" custT="1"/>
      <dgm:spPr/>
      <dgm:t>
        <a:bodyPr/>
        <a:lstStyle/>
        <a:p>
          <a:r>
            <a:rPr lang="fi-FI" sz="2000" dirty="0">
              <a:solidFill>
                <a:schemeClr val="accent1"/>
              </a:solidFill>
            </a:rPr>
            <a:t>Käyttöoikeudet</a:t>
          </a:r>
        </a:p>
      </dgm:t>
    </dgm:pt>
    <dgm:pt modelId="{64A058EB-451C-478A-92BE-F4E771C04A7D}" type="parTrans" cxnId="{67A5C779-55C5-405D-9A45-5384AFBE3566}">
      <dgm:prSet/>
      <dgm:spPr/>
      <dgm:t>
        <a:bodyPr/>
        <a:lstStyle/>
        <a:p>
          <a:endParaRPr lang="fi-FI"/>
        </a:p>
      </dgm:t>
    </dgm:pt>
    <dgm:pt modelId="{9C298F2A-1663-4238-9B60-356D58AA89D5}" type="sibTrans" cxnId="{67A5C779-55C5-405D-9A45-5384AFBE3566}">
      <dgm:prSet/>
      <dgm:spPr/>
      <dgm:t>
        <a:bodyPr/>
        <a:lstStyle/>
        <a:p>
          <a:endParaRPr lang="fi-FI"/>
        </a:p>
      </dgm:t>
    </dgm:pt>
    <dgm:pt modelId="{5BD2943F-1BC1-4082-88FE-BB77956E57D0}">
      <dgm:prSet phldrT="[Teksti]" custT="1"/>
      <dgm:spPr/>
      <dgm:t>
        <a:bodyPr/>
        <a:lstStyle/>
        <a:p>
          <a:r>
            <a:rPr lang="fi-FI" sz="2000" dirty="0">
              <a:solidFill>
                <a:schemeClr val="accent1"/>
              </a:solidFill>
            </a:rPr>
            <a:t>Tarkkuus</a:t>
          </a:r>
        </a:p>
      </dgm:t>
    </dgm:pt>
    <dgm:pt modelId="{E6E38929-5B68-4C94-83FD-9134B06E2514}" type="parTrans" cxnId="{13448F64-70E3-47C5-BC97-48B6ADBD1DE5}">
      <dgm:prSet/>
      <dgm:spPr/>
      <dgm:t>
        <a:bodyPr/>
        <a:lstStyle/>
        <a:p>
          <a:endParaRPr lang="fi-FI"/>
        </a:p>
      </dgm:t>
    </dgm:pt>
    <dgm:pt modelId="{03F67F24-27B6-49CC-BD77-0F2669046784}" type="sibTrans" cxnId="{13448F64-70E3-47C5-BC97-48B6ADBD1DE5}">
      <dgm:prSet/>
      <dgm:spPr/>
      <dgm:t>
        <a:bodyPr/>
        <a:lstStyle/>
        <a:p>
          <a:endParaRPr lang="fi-FI"/>
        </a:p>
      </dgm:t>
    </dgm:pt>
    <dgm:pt modelId="{C848C11C-321E-4E58-92E1-F7A1C7F1209A}">
      <dgm:prSet phldrT="[Teksti]" custT="1"/>
      <dgm:spPr/>
      <dgm:t>
        <a:bodyPr/>
        <a:lstStyle/>
        <a:p>
          <a:r>
            <a:rPr lang="fi-FI" sz="2000" dirty="0">
              <a:solidFill>
                <a:schemeClr val="accent1"/>
              </a:solidFill>
            </a:rPr>
            <a:t>Kattavuus</a:t>
          </a:r>
        </a:p>
      </dgm:t>
    </dgm:pt>
    <dgm:pt modelId="{8526D998-EECA-4ACA-841F-24FDDBC376F3}" type="parTrans" cxnId="{59976AF5-10F0-4E29-B4B2-0385C01D959E}">
      <dgm:prSet/>
      <dgm:spPr/>
      <dgm:t>
        <a:bodyPr/>
        <a:lstStyle/>
        <a:p>
          <a:endParaRPr lang="fi-FI"/>
        </a:p>
      </dgm:t>
    </dgm:pt>
    <dgm:pt modelId="{87925FEE-EDFF-48D9-A33E-12240590E372}" type="sibTrans" cxnId="{59976AF5-10F0-4E29-B4B2-0385C01D959E}">
      <dgm:prSet/>
      <dgm:spPr/>
      <dgm:t>
        <a:bodyPr/>
        <a:lstStyle/>
        <a:p>
          <a:endParaRPr lang="fi-FI"/>
        </a:p>
      </dgm:t>
    </dgm:pt>
    <dgm:pt modelId="{37D53B23-05E0-4AF9-8F88-40EE68A8112B}">
      <dgm:prSet phldrT="[Teksti]" custT="1"/>
      <dgm:spPr/>
      <dgm:t>
        <a:bodyPr/>
        <a:lstStyle/>
        <a:p>
          <a:r>
            <a:rPr lang="fi-FI" sz="2000" dirty="0">
              <a:solidFill>
                <a:schemeClr val="accent1"/>
              </a:solidFill>
            </a:rPr>
            <a:t>Ajantasaisuus</a:t>
          </a:r>
        </a:p>
      </dgm:t>
    </dgm:pt>
    <dgm:pt modelId="{04C68DE5-6E7A-4689-9A2C-01F5B6683D92}" type="parTrans" cxnId="{F64B7139-E6A6-4F52-B1BD-CC4B0EF49F20}">
      <dgm:prSet/>
      <dgm:spPr/>
      <dgm:t>
        <a:bodyPr/>
        <a:lstStyle/>
        <a:p>
          <a:endParaRPr lang="fi-FI"/>
        </a:p>
      </dgm:t>
    </dgm:pt>
    <dgm:pt modelId="{0E72C5E6-5E01-43C3-8363-77E53EF453DE}" type="sibTrans" cxnId="{F64B7139-E6A6-4F52-B1BD-CC4B0EF49F20}">
      <dgm:prSet/>
      <dgm:spPr/>
      <dgm:t>
        <a:bodyPr/>
        <a:lstStyle/>
        <a:p>
          <a:endParaRPr lang="fi-FI"/>
        </a:p>
      </dgm:t>
    </dgm:pt>
    <dgm:pt modelId="{A94EDB22-B6ED-434F-99AE-E72BACDEE84E}">
      <dgm:prSet phldrT="[Teksti]" custT="1"/>
      <dgm:spPr/>
      <dgm:t>
        <a:bodyPr/>
        <a:lstStyle/>
        <a:p>
          <a:r>
            <a:rPr lang="fi-FI" sz="2000" dirty="0">
              <a:solidFill>
                <a:schemeClr val="accent1"/>
              </a:solidFill>
            </a:rPr>
            <a:t>Johdonmukaisuus</a:t>
          </a:r>
        </a:p>
      </dgm:t>
    </dgm:pt>
    <dgm:pt modelId="{6172B33A-7663-488B-B4A5-8AC9EE64B0B0}" type="parTrans" cxnId="{068DA7A1-9316-425C-B875-9C412C3F35F2}">
      <dgm:prSet/>
      <dgm:spPr/>
      <dgm:t>
        <a:bodyPr/>
        <a:lstStyle/>
        <a:p>
          <a:endParaRPr lang="fi-FI"/>
        </a:p>
      </dgm:t>
    </dgm:pt>
    <dgm:pt modelId="{46FEC87C-EBD2-402E-A18E-1F242F1821DA}" type="sibTrans" cxnId="{068DA7A1-9316-425C-B875-9C412C3F35F2}">
      <dgm:prSet/>
      <dgm:spPr/>
      <dgm:t>
        <a:bodyPr/>
        <a:lstStyle/>
        <a:p>
          <a:endParaRPr lang="fi-FI"/>
        </a:p>
      </dgm:t>
    </dgm:pt>
    <dgm:pt modelId="{630EAF94-ED8A-4BE7-85EB-8B1ADED3E965}">
      <dgm:prSet phldrT="[Teksti]" custT="1"/>
      <dgm:spPr/>
      <dgm:t>
        <a:bodyPr/>
        <a:lstStyle/>
        <a:p>
          <a:r>
            <a:rPr lang="fi-FI" sz="2000" dirty="0">
              <a:solidFill>
                <a:schemeClr val="accent1"/>
              </a:solidFill>
            </a:rPr>
            <a:t>Ymmärrettävyys</a:t>
          </a:r>
        </a:p>
      </dgm:t>
    </dgm:pt>
    <dgm:pt modelId="{F8D449DF-6327-4340-BF56-5B8ED64ACFC7}" type="parTrans" cxnId="{3EEFE765-11FC-448C-8AAA-CD80BD9A341E}">
      <dgm:prSet/>
      <dgm:spPr/>
      <dgm:t>
        <a:bodyPr/>
        <a:lstStyle/>
        <a:p>
          <a:endParaRPr lang="fi-FI"/>
        </a:p>
      </dgm:t>
    </dgm:pt>
    <dgm:pt modelId="{956418A3-1975-4B49-9486-1B547D40BD59}" type="sibTrans" cxnId="{3EEFE765-11FC-448C-8AAA-CD80BD9A341E}">
      <dgm:prSet/>
      <dgm:spPr/>
      <dgm:t>
        <a:bodyPr/>
        <a:lstStyle/>
        <a:p>
          <a:endParaRPr lang="fi-FI"/>
        </a:p>
      </dgm:t>
    </dgm:pt>
    <dgm:pt modelId="{AC760605-BD5A-4040-8143-25B815874E77}">
      <dgm:prSet phldrT="[Teksti]" custT="1"/>
      <dgm:spPr/>
      <dgm:t>
        <a:bodyPr/>
        <a:lstStyle/>
        <a:p>
          <a:r>
            <a:rPr lang="fi-FI" sz="2000" dirty="0">
              <a:solidFill>
                <a:schemeClr val="accent1"/>
              </a:solidFill>
            </a:rPr>
            <a:t>Suositustenmukaisuus</a:t>
          </a:r>
        </a:p>
      </dgm:t>
    </dgm:pt>
    <dgm:pt modelId="{98AFE070-70C0-4B08-BFC6-A3518CA050F3}" type="parTrans" cxnId="{3CF111AD-0C19-4AC9-95A9-0DFCD6E5C2A2}">
      <dgm:prSet/>
      <dgm:spPr/>
      <dgm:t>
        <a:bodyPr/>
        <a:lstStyle/>
        <a:p>
          <a:endParaRPr lang="fi-FI"/>
        </a:p>
      </dgm:t>
    </dgm:pt>
    <dgm:pt modelId="{FFAC213E-A33F-4364-A9FC-3739FC3CA326}" type="sibTrans" cxnId="{3CF111AD-0C19-4AC9-95A9-0DFCD6E5C2A2}">
      <dgm:prSet/>
      <dgm:spPr/>
      <dgm:t>
        <a:bodyPr/>
        <a:lstStyle/>
        <a:p>
          <a:endParaRPr lang="fi-FI"/>
        </a:p>
      </dgm:t>
    </dgm:pt>
    <dgm:pt modelId="{6A3CBBB8-64B7-4E07-A55A-4550DBCA049C}">
      <dgm:prSet phldrT="[Teksti]" custT="1"/>
      <dgm:spPr/>
      <dgm:t>
        <a:bodyPr/>
        <a:lstStyle/>
        <a:p>
          <a:r>
            <a:rPr lang="fi-FI" sz="2000" dirty="0">
              <a:solidFill>
                <a:schemeClr val="accent1"/>
              </a:solidFill>
            </a:rPr>
            <a:t>Koneluettavuus</a:t>
          </a:r>
        </a:p>
      </dgm:t>
    </dgm:pt>
    <dgm:pt modelId="{B7F34E32-9437-492E-8FF5-930364B397B2}" type="parTrans" cxnId="{3CC33756-043C-4ED9-BF32-3F6E8ABFBABA}">
      <dgm:prSet/>
      <dgm:spPr/>
      <dgm:t>
        <a:bodyPr/>
        <a:lstStyle/>
        <a:p>
          <a:endParaRPr lang="fi-FI"/>
        </a:p>
      </dgm:t>
    </dgm:pt>
    <dgm:pt modelId="{0F7B7256-C9E1-452F-9EAC-39DBCA01026F}" type="sibTrans" cxnId="{3CC33756-043C-4ED9-BF32-3F6E8ABFBABA}">
      <dgm:prSet/>
      <dgm:spPr/>
      <dgm:t>
        <a:bodyPr/>
        <a:lstStyle/>
        <a:p>
          <a:endParaRPr lang="fi-FI"/>
        </a:p>
      </dgm:t>
    </dgm:pt>
    <dgm:pt modelId="{B38FE904-28DD-4422-A6EE-C05644DB394F}">
      <dgm:prSet phldrT="[Teksti]" custT="1"/>
      <dgm:spPr/>
      <dgm:t>
        <a:bodyPr/>
        <a:lstStyle/>
        <a:p>
          <a:r>
            <a:rPr lang="fi-FI" sz="2000" dirty="0">
              <a:solidFill>
                <a:schemeClr val="accent1"/>
              </a:solidFill>
            </a:rPr>
            <a:t>Täsmällisyys</a:t>
          </a:r>
        </a:p>
      </dgm:t>
    </dgm:pt>
    <dgm:pt modelId="{99173192-57B0-401D-A30C-00D2ED91947D}" type="parTrans" cxnId="{BFE6E536-6B30-4FAB-B1F7-74D9BC045A10}">
      <dgm:prSet/>
      <dgm:spPr/>
      <dgm:t>
        <a:bodyPr/>
        <a:lstStyle/>
        <a:p>
          <a:endParaRPr lang="fi-FI"/>
        </a:p>
      </dgm:t>
    </dgm:pt>
    <dgm:pt modelId="{91B84D44-AE06-451A-BA87-E1299289ECF9}" type="sibTrans" cxnId="{BFE6E536-6B30-4FAB-B1F7-74D9BC045A10}">
      <dgm:prSet/>
      <dgm:spPr/>
      <dgm:t>
        <a:bodyPr/>
        <a:lstStyle/>
        <a:p>
          <a:endParaRPr lang="fi-FI"/>
        </a:p>
      </dgm:t>
    </dgm:pt>
    <dgm:pt modelId="{33297EA1-8287-4FD3-A764-A6D81D1418F6}" type="pres">
      <dgm:prSet presAssocID="{6F387B0B-D453-4B1C-889B-5499F7E115B5}" presName="Name0" presStyleCnt="0">
        <dgm:presLayoutVars>
          <dgm:dir/>
          <dgm:resizeHandles val="exact"/>
        </dgm:presLayoutVars>
      </dgm:prSet>
      <dgm:spPr/>
    </dgm:pt>
    <dgm:pt modelId="{365B7FCF-64CA-42FE-9C74-826F24F8DF74}" type="pres">
      <dgm:prSet presAssocID="{D0BC153C-1B6F-4BC5-A42D-85C4DBC6DD8F}" presName="compNode" presStyleCnt="0"/>
      <dgm:spPr/>
    </dgm:pt>
    <dgm:pt modelId="{39CCDB80-647A-4A31-8A71-37C0022203F9}" type="pres">
      <dgm:prSet presAssocID="{D0BC153C-1B6F-4BC5-A42D-85C4DBC6DD8F}" presName="pictRect" presStyleLbl="node1" presStyleIdx="0" presStyleCnt="3" custLinFactNeighborX="-366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944" r="-31056"/>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59ED7C4-B374-4E60-B7E7-775AB167AAED}" type="pres">
      <dgm:prSet presAssocID="{D0BC153C-1B6F-4BC5-A42D-85C4DBC6DD8F}" presName="textRect" presStyleLbl="revTx" presStyleIdx="0" presStyleCnt="3" custScaleX="114511">
        <dgm:presLayoutVars>
          <dgm:bulletEnabled val="1"/>
        </dgm:presLayoutVars>
      </dgm:prSet>
      <dgm:spPr/>
    </dgm:pt>
    <dgm:pt modelId="{B81D10D0-4D7D-47EB-B92A-11FA750F77D4}" type="pres">
      <dgm:prSet presAssocID="{35007B14-BA3C-4A95-8300-19805B821CC2}" presName="sibTrans" presStyleLbl="sibTrans2D1" presStyleIdx="0" presStyleCnt="0"/>
      <dgm:spPr/>
    </dgm:pt>
    <dgm:pt modelId="{F0C91C69-0E24-423F-A25A-FF18AD15BC6C}" type="pres">
      <dgm:prSet presAssocID="{93523BE3-191E-4AB8-B9DF-B078826796CF}" presName="compNode" presStyleCnt="0"/>
      <dgm:spPr/>
    </dgm:pt>
    <dgm:pt modelId="{75E14132-55B2-49F1-A316-DB110C73ADDE}" type="pres">
      <dgm:prSet presAssocID="{93523BE3-191E-4AB8-B9DF-B078826796CF}"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E51FA39-2DB9-45DA-B253-65B6AFC1276A}" type="pres">
      <dgm:prSet presAssocID="{93523BE3-191E-4AB8-B9DF-B078826796CF}" presName="textRect" presStyleLbl="revTx" presStyleIdx="1" presStyleCnt="3">
        <dgm:presLayoutVars>
          <dgm:bulletEnabled val="1"/>
        </dgm:presLayoutVars>
      </dgm:prSet>
      <dgm:spPr/>
    </dgm:pt>
    <dgm:pt modelId="{5DFF6A8E-4CBC-4A21-A7B5-1ED5D47AB4D6}" type="pres">
      <dgm:prSet presAssocID="{875FBA00-5DD2-43B8-881D-FB6C02443795}" presName="sibTrans" presStyleLbl="sibTrans2D1" presStyleIdx="0" presStyleCnt="0"/>
      <dgm:spPr/>
    </dgm:pt>
    <dgm:pt modelId="{583A5384-AA15-45AD-80D0-7E33A0544F89}" type="pres">
      <dgm:prSet presAssocID="{9369FE15-E31D-4EB2-9A11-98A284A66EED}" presName="compNode" presStyleCnt="0"/>
      <dgm:spPr/>
    </dgm:pt>
    <dgm:pt modelId="{0C7B5E62-AA9F-494E-A089-63E13F906C91}" type="pres">
      <dgm:prSet presAssocID="{9369FE15-E31D-4EB2-9A11-98A284A66EED}"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DEAD287-46D0-4737-A553-3A70EAD6AA58}" type="pres">
      <dgm:prSet presAssocID="{9369FE15-E31D-4EB2-9A11-98A284A66EED}" presName="textRect" presStyleLbl="revTx" presStyleIdx="2" presStyleCnt="3">
        <dgm:presLayoutVars>
          <dgm:bulletEnabled val="1"/>
        </dgm:presLayoutVars>
      </dgm:prSet>
      <dgm:spPr/>
    </dgm:pt>
  </dgm:ptLst>
  <dgm:cxnLst>
    <dgm:cxn modelId="{5F39F70E-585B-40FE-9DA3-545D7541D289}" type="presOf" srcId="{582DD130-B424-4E9E-8AC8-6BCEC74D772F}" destId="{459ED7C4-B374-4E60-B7E7-775AB167AAED}" srcOrd="0" destOrd="1" presId="urn:microsoft.com/office/officeart/2005/8/layout/pList1"/>
    <dgm:cxn modelId="{86635D13-A611-4FDB-B744-F0D7F0FFD846}" type="presOf" srcId="{9C7D0F4F-F25A-4964-BA6C-A1E002CAA12A}" destId="{CE51FA39-2DB9-45DA-B253-65B6AFC1276A}" srcOrd="0" destOrd="1" presId="urn:microsoft.com/office/officeart/2005/8/layout/pList1"/>
    <dgm:cxn modelId="{C5EA951E-FA38-41DE-B330-214EA6BD9CDF}" type="presOf" srcId="{6F387B0B-D453-4B1C-889B-5499F7E115B5}" destId="{33297EA1-8287-4FD3-A764-A6D81D1418F6}" srcOrd="0" destOrd="0" presId="urn:microsoft.com/office/officeart/2005/8/layout/pList1"/>
    <dgm:cxn modelId="{F1FA482F-53BA-43A8-8DCE-5C9A1571F1CA}" srcId="{6F387B0B-D453-4B1C-889B-5499F7E115B5}" destId="{93523BE3-191E-4AB8-B9DF-B078826796CF}" srcOrd="1" destOrd="0" parTransId="{C65C6E16-37CF-49AF-9594-DDF93B3D40C6}" sibTransId="{875FBA00-5DD2-43B8-881D-FB6C02443795}"/>
    <dgm:cxn modelId="{8D9D6D2F-8EAF-4182-9C27-93612929063F}" type="presOf" srcId="{35007B14-BA3C-4A95-8300-19805B821CC2}" destId="{B81D10D0-4D7D-47EB-B92A-11FA750F77D4}" srcOrd="0" destOrd="0" presId="urn:microsoft.com/office/officeart/2005/8/layout/pList1"/>
    <dgm:cxn modelId="{1B410D33-AF4E-4F82-9082-DB965207DF45}" type="presOf" srcId="{6A3CBBB8-64B7-4E07-A55A-4550DBCA049C}" destId="{3DEAD287-46D0-4737-A553-3A70EAD6AA58}" srcOrd="0" destOrd="2" presId="urn:microsoft.com/office/officeart/2005/8/layout/pList1"/>
    <dgm:cxn modelId="{BE1B0236-F6D8-4BF9-B0E4-A85DE393DA3E}" type="presOf" srcId="{37D53B23-05E0-4AF9-8F88-40EE68A8112B}" destId="{459ED7C4-B374-4E60-B7E7-775AB167AAED}" srcOrd="0" destOrd="4" presId="urn:microsoft.com/office/officeart/2005/8/layout/pList1"/>
    <dgm:cxn modelId="{BFE6E536-6B30-4FAB-B1F7-74D9BC045A10}" srcId="{9369FE15-E31D-4EB2-9A11-98A284A66EED}" destId="{B38FE904-28DD-4422-A6EE-C05644DB394F}" srcOrd="2" destOrd="0" parTransId="{99173192-57B0-401D-A30C-00D2ED91947D}" sibTransId="{91B84D44-AE06-451A-BA87-E1299289ECF9}"/>
    <dgm:cxn modelId="{F64B7139-E6A6-4F52-B1BD-CC4B0EF49F20}" srcId="{D0BC153C-1B6F-4BC5-A42D-85C4DBC6DD8F}" destId="{37D53B23-05E0-4AF9-8F88-40EE68A8112B}" srcOrd="3" destOrd="0" parTransId="{04C68DE5-6E7A-4689-9A2C-01F5B6683D92}" sibTransId="{0E72C5E6-5E01-43C3-8363-77E53EF453DE}"/>
    <dgm:cxn modelId="{1B4F5B3E-46A3-4F63-92F7-1D312EC21B28}" type="presOf" srcId="{875FBA00-5DD2-43B8-881D-FB6C02443795}" destId="{5DFF6A8E-4CBC-4A21-A7B5-1ED5D47AB4D6}" srcOrd="0" destOrd="0" presId="urn:microsoft.com/office/officeart/2005/8/layout/pList1"/>
    <dgm:cxn modelId="{13448F64-70E3-47C5-BC97-48B6ADBD1DE5}" srcId="{D0BC153C-1B6F-4BC5-A42D-85C4DBC6DD8F}" destId="{5BD2943F-1BC1-4082-88FE-BB77956E57D0}" srcOrd="1" destOrd="0" parTransId="{E6E38929-5B68-4C94-83FD-9134B06E2514}" sibTransId="{03F67F24-27B6-49CC-BD77-0F2669046784}"/>
    <dgm:cxn modelId="{3EEFE765-11FC-448C-8AAA-CD80BD9A341E}" srcId="{93523BE3-191E-4AB8-B9DF-B078826796CF}" destId="{630EAF94-ED8A-4BE7-85EB-8B1ADED3E965}" srcOrd="1" destOrd="0" parTransId="{F8D449DF-6327-4340-BF56-5B8ED64ACFC7}" sibTransId="{956418A3-1975-4B49-9486-1B547D40BD59}"/>
    <dgm:cxn modelId="{D9C91748-11CD-48E8-9202-9AB6CDB9023B}" type="presOf" srcId="{7804139F-B4B5-4DAF-B7EF-8419F6591366}" destId="{3DEAD287-46D0-4737-A553-3A70EAD6AA58}" srcOrd="0" destOrd="1" presId="urn:microsoft.com/office/officeart/2005/8/layout/pList1"/>
    <dgm:cxn modelId="{115A106C-0422-4448-8CEE-50A2E39C2044}" type="presOf" srcId="{630EAF94-ED8A-4BE7-85EB-8B1ADED3E965}" destId="{CE51FA39-2DB9-45DA-B253-65B6AFC1276A}" srcOrd="0" destOrd="2" presId="urn:microsoft.com/office/officeart/2005/8/layout/pList1"/>
    <dgm:cxn modelId="{ABE47E52-A9A2-4B66-B4C5-8FEDB742794C}" type="presOf" srcId="{A94EDB22-B6ED-434F-99AE-E72BACDEE84E}" destId="{459ED7C4-B374-4E60-B7E7-775AB167AAED}" srcOrd="0" destOrd="5" presId="urn:microsoft.com/office/officeart/2005/8/layout/pList1"/>
    <dgm:cxn modelId="{3CC33756-043C-4ED9-BF32-3F6E8ABFBABA}" srcId="{9369FE15-E31D-4EB2-9A11-98A284A66EED}" destId="{6A3CBBB8-64B7-4E07-A55A-4550DBCA049C}" srcOrd="1" destOrd="0" parTransId="{B7F34E32-9437-492E-8FF5-930364B397B2}" sibTransId="{0F7B7256-C9E1-452F-9EAC-39DBCA01026F}"/>
    <dgm:cxn modelId="{67A5C779-55C5-405D-9A45-5384AFBE3566}" srcId="{9369FE15-E31D-4EB2-9A11-98A284A66EED}" destId="{7804139F-B4B5-4DAF-B7EF-8419F6591366}" srcOrd="0" destOrd="0" parTransId="{64A058EB-451C-478A-92BE-F4E771C04A7D}" sibTransId="{9C298F2A-1663-4238-9B60-356D58AA89D5}"/>
    <dgm:cxn modelId="{C7382485-7935-4B58-9AA3-90A149A85033}" type="presOf" srcId="{C848C11C-321E-4E58-92E1-F7A1C7F1209A}" destId="{459ED7C4-B374-4E60-B7E7-775AB167AAED}" srcOrd="0" destOrd="3" presId="urn:microsoft.com/office/officeart/2005/8/layout/pList1"/>
    <dgm:cxn modelId="{70748B99-0E8E-4722-BDD5-19C0A9F1AE7E}" type="presOf" srcId="{93523BE3-191E-4AB8-B9DF-B078826796CF}" destId="{CE51FA39-2DB9-45DA-B253-65B6AFC1276A}" srcOrd="0" destOrd="0" presId="urn:microsoft.com/office/officeart/2005/8/layout/pList1"/>
    <dgm:cxn modelId="{068DA7A1-9316-425C-B875-9C412C3F35F2}" srcId="{D0BC153C-1B6F-4BC5-A42D-85C4DBC6DD8F}" destId="{A94EDB22-B6ED-434F-99AE-E72BACDEE84E}" srcOrd="4" destOrd="0" parTransId="{6172B33A-7663-488B-B4A5-8AC9EE64B0B0}" sibTransId="{46FEC87C-EBD2-402E-A18E-1F242F1821DA}"/>
    <dgm:cxn modelId="{3CF111AD-0C19-4AC9-95A9-0DFCD6E5C2A2}" srcId="{93523BE3-191E-4AB8-B9DF-B078826796CF}" destId="{AC760605-BD5A-4040-8143-25B815874E77}" srcOrd="2" destOrd="0" parTransId="{98AFE070-70C0-4B08-BFC6-A3518CA050F3}" sibTransId="{FFAC213E-A33F-4364-A9FC-3739FC3CA326}"/>
    <dgm:cxn modelId="{A153D1B6-B3F0-421B-AF41-13D3220A4CCB}" srcId="{6F387B0B-D453-4B1C-889B-5499F7E115B5}" destId="{D0BC153C-1B6F-4BC5-A42D-85C4DBC6DD8F}" srcOrd="0" destOrd="0" parTransId="{B31055E4-DC72-4C15-9ABE-F01C00AF26E3}" sibTransId="{35007B14-BA3C-4A95-8300-19805B821CC2}"/>
    <dgm:cxn modelId="{1ADD26B8-631C-4740-BD4F-16FB47BDF6C8}" type="presOf" srcId="{AC760605-BD5A-4040-8143-25B815874E77}" destId="{CE51FA39-2DB9-45DA-B253-65B6AFC1276A}" srcOrd="0" destOrd="3" presId="urn:microsoft.com/office/officeart/2005/8/layout/pList1"/>
    <dgm:cxn modelId="{59786BB8-D4D1-4C72-9BB4-7E55DC0799B8}" srcId="{D0BC153C-1B6F-4BC5-A42D-85C4DBC6DD8F}" destId="{582DD130-B424-4E9E-8AC8-6BCEC74D772F}" srcOrd="0" destOrd="0" parTransId="{71F629E3-BD3F-498A-B549-9BA683C83374}" sibTransId="{5BBB53BE-E028-45B2-AA13-63E7720D9250}"/>
    <dgm:cxn modelId="{70F275B8-579B-4B7E-AC38-048EB0C31D13}" type="presOf" srcId="{9369FE15-E31D-4EB2-9A11-98A284A66EED}" destId="{3DEAD287-46D0-4737-A553-3A70EAD6AA58}" srcOrd="0" destOrd="0" presId="urn:microsoft.com/office/officeart/2005/8/layout/pList1"/>
    <dgm:cxn modelId="{50B070B9-FEAA-4E78-850D-ECE031FE2344}" type="presOf" srcId="{5BD2943F-1BC1-4082-88FE-BB77956E57D0}" destId="{459ED7C4-B374-4E60-B7E7-775AB167AAED}" srcOrd="0" destOrd="2" presId="urn:microsoft.com/office/officeart/2005/8/layout/pList1"/>
    <dgm:cxn modelId="{3EC101BD-F4B2-4760-AC08-723AE5253BB3}" type="presOf" srcId="{D0BC153C-1B6F-4BC5-A42D-85C4DBC6DD8F}" destId="{459ED7C4-B374-4E60-B7E7-775AB167AAED}" srcOrd="0" destOrd="0" presId="urn:microsoft.com/office/officeart/2005/8/layout/pList1"/>
    <dgm:cxn modelId="{84477DC8-8695-4D95-A712-FE4590207FBF}" type="presOf" srcId="{B38FE904-28DD-4422-A6EE-C05644DB394F}" destId="{3DEAD287-46D0-4737-A553-3A70EAD6AA58}" srcOrd="0" destOrd="3" presId="urn:microsoft.com/office/officeart/2005/8/layout/pList1"/>
    <dgm:cxn modelId="{789D7CEA-07DB-4024-A57A-7E14EA0143C1}" srcId="{93523BE3-191E-4AB8-B9DF-B078826796CF}" destId="{9C7D0F4F-F25A-4964-BA6C-A1E002CAA12A}" srcOrd="0" destOrd="0" parTransId="{88529A62-3FAD-4A56-BDD0-30EDCC013EB3}" sibTransId="{502B4A16-6C9D-4757-B52D-436019B28F88}"/>
    <dgm:cxn modelId="{2A147AEF-BF23-4371-B455-BE2640C7575D}" srcId="{6F387B0B-D453-4B1C-889B-5499F7E115B5}" destId="{9369FE15-E31D-4EB2-9A11-98A284A66EED}" srcOrd="2" destOrd="0" parTransId="{33FF4DFB-28F8-4930-9E5A-96E3B6655F50}" sibTransId="{24B1B922-55A2-420C-9A2E-D6D6F93461D6}"/>
    <dgm:cxn modelId="{59976AF5-10F0-4E29-B4B2-0385C01D959E}" srcId="{D0BC153C-1B6F-4BC5-A42D-85C4DBC6DD8F}" destId="{C848C11C-321E-4E58-92E1-F7A1C7F1209A}" srcOrd="2" destOrd="0" parTransId="{8526D998-EECA-4ACA-841F-24FDDBC376F3}" sibTransId="{87925FEE-EDFF-48D9-A33E-12240590E372}"/>
    <dgm:cxn modelId="{8A3BAB89-8F77-4AE8-89D0-75F4C11AC72A}" type="presParOf" srcId="{33297EA1-8287-4FD3-A764-A6D81D1418F6}" destId="{365B7FCF-64CA-42FE-9C74-826F24F8DF74}" srcOrd="0" destOrd="0" presId="urn:microsoft.com/office/officeart/2005/8/layout/pList1"/>
    <dgm:cxn modelId="{C7D8FB76-A35C-4BE1-A0DA-84836CB42E79}" type="presParOf" srcId="{365B7FCF-64CA-42FE-9C74-826F24F8DF74}" destId="{39CCDB80-647A-4A31-8A71-37C0022203F9}" srcOrd="0" destOrd="0" presId="urn:microsoft.com/office/officeart/2005/8/layout/pList1"/>
    <dgm:cxn modelId="{DE65F17F-716E-4C2D-83F5-666B0FC1EE15}" type="presParOf" srcId="{365B7FCF-64CA-42FE-9C74-826F24F8DF74}" destId="{459ED7C4-B374-4E60-B7E7-775AB167AAED}" srcOrd="1" destOrd="0" presId="urn:microsoft.com/office/officeart/2005/8/layout/pList1"/>
    <dgm:cxn modelId="{30636503-A921-4E89-A055-0D1498A99E05}" type="presParOf" srcId="{33297EA1-8287-4FD3-A764-A6D81D1418F6}" destId="{B81D10D0-4D7D-47EB-B92A-11FA750F77D4}" srcOrd="1" destOrd="0" presId="urn:microsoft.com/office/officeart/2005/8/layout/pList1"/>
    <dgm:cxn modelId="{15289F2D-252C-404D-9D66-F66C126D7AE6}" type="presParOf" srcId="{33297EA1-8287-4FD3-A764-A6D81D1418F6}" destId="{F0C91C69-0E24-423F-A25A-FF18AD15BC6C}" srcOrd="2" destOrd="0" presId="urn:microsoft.com/office/officeart/2005/8/layout/pList1"/>
    <dgm:cxn modelId="{2E9A030C-4631-48D7-95B7-411B5EEA8DCC}" type="presParOf" srcId="{F0C91C69-0E24-423F-A25A-FF18AD15BC6C}" destId="{75E14132-55B2-49F1-A316-DB110C73ADDE}" srcOrd="0" destOrd="0" presId="urn:microsoft.com/office/officeart/2005/8/layout/pList1"/>
    <dgm:cxn modelId="{668466E0-5CD9-4843-AD1D-C80FBBDC29BF}" type="presParOf" srcId="{F0C91C69-0E24-423F-A25A-FF18AD15BC6C}" destId="{CE51FA39-2DB9-45DA-B253-65B6AFC1276A}" srcOrd="1" destOrd="0" presId="urn:microsoft.com/office/officeart/2005/8/layout/pList1"/>
    <dgm:cxn modelId="{42F8637E-7533-4BB9-9925-3A0C67B07228}" type="presParOf" srcId="{33297EA1-8287-4FD3-A764-A6D81D1418F6}" destId="{5DFF6A8E-4CBC-4A21-A7B5-1ED5D47AB4D6}" srcOrd="3" destOrd="0" presId="urn:microsoft.com/office/officeart/2005/8/layout/pList1"/>
    <dgm:cxn modelId="{ECA40B02-01F7-4EC9-AC38-B3DA336CC8EE}" type="presParOf" srcId="{33297EA1-8287-4FD3-A764-A6D81D1418F6}" destId="{583A5384-AA15-45AD-80D0-7E33A0544F89}" srcOrd="4" destOrd="0" presId="urn:microsoft.com/office/officeart/2005/8/layout/pList1"/>
    <dgm:cxn modelId="{64E85565-07AB-422E-A26A-7EAE0C5EB7DC}" type="presParOf" srcId="{583A5384-AA15-45AD-80D0-7E33A0544F89}" destId="{0C7B5E62-AA9F-494E-A089-63E13F906C91}" srcOrd="0" destOrd="0" presId="urn:microsoft.com/office/officeart/2005/8/layout/pList1"/>
    <dgm:cxn modelId="{871E2E29-24D0-443A-825E-5A1D41E3ED53}" type="presParOf" srcId="{583A5384-AA15-45AD-80D0-7E33A0544F89}" destId="{3DEAD287-46D0-4737-A553-3A70EAD6AA5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CDB80-647A-4A31-8A71-37C0022203F9}">
      <dsp:nvSpPr>
        <dsp:cNvPr id="0" name=""/>
        <dsp:cNvSpPr/>
      </dsp:nvSpPr>
      <dsp:spPr>
        <a:xfrm>
          <a:off x="116368" y="669296"/>
          <a:ext cx="3128708" cy="2155680"/>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944" r="-310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9ED7C4-B374-4E60-B7E7-775AB167AAED}">
      <dsp:nvSpPr>
        <dsp:cNvPr id="0" name=""/>
        <dsp:cNvSpPr/>
      </dsp:nvSpPr>
      <dsp:spPr>
        <a:xfrm>
          <a:off x="4094" y="2824976"/>
          <a:ext cx="3582715" cy="116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fi-FI" sz="2000" kern="1200" dirty="0">
              <a:solidFill>
                <a:schemeClr val="accent1"/>
              </a:solidFill>
            </a:rPr>
            <a:t>Miten tieto kuvaa todellisuuta</a:t>
          </a:r>
        </a:p>
        <a:p>
          <a:pPr marL="228600" lvl="1" indent="-228600" algn="l" defTabSz="889000">
            <a:lnSpc>
              <a:spcPct val="90000"/>
            </a:lnSpc>
            <a:spcBef>
              <a:spcPct val="0"/>
            </a:spcBef>
            <a:spcAft>
              <a:spcPct val="15000"/>
            </a:spcAft>
            <a:buChar char="•"/>
          </a:pPr>
          <a:r>
            <a:rPr lang="fi-FI" sz="2000" kern="1200" dirty="0">
              <a:solidFill>
                <a:schemeClr val="accent1"/>
              </a:solidFill>
            </a:rPr>
            <a:t>Oikeellisuus</a:t>
          </a:r>
        </a:p>
        <a:p>
          <a:pPr marL="228600" lvl="1" indent="-228600" algn="l" defTabSz="889000">
            <a:lnSpc>
              <a:spcPct val="90000"/>
            </a:lnSpc>
            <a:spcBef>
              <a:spcPct val="0"/>
            </a:spcBef>
            <a:spcAft>
              <a:spcPct val="15000"/>
            </a:spcAft>
            <a:buChar char="•"/>
          </a:pPr>
          <a:r>
            <a:rPr lang="fi-FI" sz="2000" kern="1200" dirty="0">
              <a:solidFill>
                <a:schemeClr val="accent1"/>
              </a:solidFill>
            </a:rPr>
            <a:t>Tarkkuus</a:t>
          </a:r>
        </a:p>
        <a:p>
          <a:pPr marL="228600" lvl="1" indent="-228600" algn="l" defTabSz="889000">
            <a:lnSpc>
              <a:spcPct val="90000"/>
            </a:lnSpc>
            <a:spcBef>
              <a:spcPct val="0"/>
            </a:spcBef>
            <a:spcAft>
              <a:spcPct val="15000"/>
            </a:spcAft>
            <a:buChar char="•"/>
          </a:pPr>
          <a:r>
            <a:rPr lang="fi-FI" sz="2000" kern="1200" dirty="0">
              <a:solidFill>
                <a:schemeClr val="accent1"/>
              </a:solidFill>
            </a:rPr>
            <a:t>Kattavuus</a:t>
          </a:r>
        </a:p>
        <a:p>
          <a:pPr marL="228600" lvl="1" indent="-228600" algn="l" defTabSz="889000">
            <a:lnSpc>
              <a:spcPct val="90000"/>
            </a:lnSpc>
            <a:spcBef>
              <a:spcPct val="0"/>
            </a:spcBef>
            <a:spcAft>
              <a:spcPct val="15000"/>
            </a:spcAft>
            <a:buChar char="•"/>
          </a:pPr>
          <a:r>
            <a:rPr lang="fi-FI" sz="2000" kern="1200" dirty="0">
              <a:solidFill>
                <a:schemeClr val="accent1"/>
              </a:solidFill>
            </a:rPr>
            <a:t>Ajantasaisuus</a:t>
          </a:r>
        </a:p>
        <a:p>
          <a:pPr marL="228600" lvl="1" indent="-228600" algn="l" defTabSz="889000">
            <a:lnSpc>
              <a:spcPct val="90000"/>
            </a:lnSpc>
            <a:spcBef>
              <a:spcPct val="0"/>
            </a:spcBef>
            <a:spcAft>
              <a:spcPct val="15000"/>
            </a:spcAft>
            <a:buChar char="•"/>
          </a:pPr>
          <a:r>
            <a:rPr lang="fi-FI" sz="2000" kern="1200" dirty="0">
              <a:solidFill>
                <a:schemeClr val="accent1"/>
              </a:solidFill>
            </a:rPr>
            <a:t>Johdonmukaisuus</a:t>
          </a:r>
        </a:p>
      </dsp:txBody>
      <dsp:txXfrm>
        <a:off x="4094" y="2824976"/>
        <a:ext cx="3582715" cy="1160750"/>
      </dsp:txXfrm>
    </dsp:sp>
    <dsp:sp modelId="{75E14132-55B2-49F1-A316-DB110C73ADDE}">
      <dsp:nvSpPr>
        <dsp:cNvPr id="0" name=""/>
        <dsp:cNvSpPr/>
      </dsp:nvSpPr>
      <dsp:spPr>
        <a:xfrm>
          <a:off x="3899812" y="669296"/>
          <a:ext cx="3128708" cy="2155680"/>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1FA39-2DB9-45DA-B253-65B6AFC1276A}">
      <dsp:nvSpPr>
        <dsp:cNvPr id="0" name=""/>
        <dsp:cNvSpPr/>
      </dsp:nvSpPr>
      <dsp:spPr>
        <a:xfrm>
          <a:off x="3899812" y="2824976"/>
          <a:ext cx="3128708" cy="116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fi-FI" sz="2000" kern="1200" dirty="0">
              <a:solidFill>
                <a:schemeClr val="accent1"/>
              </a:solidFill>
            </a:rPr>
            <a:t>Miten tieto on kuvattu</a:t>
          </a:r>
        </a:p>
        <a:p>
          <a:pPr marL="228600" lvl="1" indent="-228600" algn="l" defTabSz="889000">
            <a:lnSpc>
              <a:spcPct val="90000"/>
            </a:lnSpc>
            <a:spcBef>
              <a:spcPct val="0"/>
            </a:spcBef>
            <a:spcAft>
              <a:spcPct val="15000"/>
            </a:spcAft>
            <a:buChar char="•"/>
          </a:pPr>
          <a:r>
            <a:rPr lang="fi-FI" sz="2000" kern="1200" dirty="0">
              <a:solidFill>
                <a:schemeClr val="accent1"/>
              </a:solidFill>
            </a:rPr>
            <a:t>Jäljitettävyys</a:t>
          </a:r>
        </a:p>
        <a:p>
          <a:pPr marL="228600" lvl="1" indent="-228600" algn="l" defTabSz="889000">
            <a:lnSpc>
              <a:spcPct val="90000"/>
            </a:lnSpc>
            <a:spcBef>
              <a:spcPct val="0"/>
            </a:spcBef>
            <a:spcAft>
              <a:spcPct val="15000"/>
            </a:spcAft>
            <a:buChar char="•"/>
          </a:pPr>
          <a:r>
            <a:rPr lang="fi-FI" sz="2000" kern="1200" dirty="0">
              <a:solidFill>
                <a:schemeClr val="accent1"/>
              </a:solidFill>
            </a:rPr>
            <a:t>Ymmärrettävyys</a:t>
          </a:r>
        </a:p>
        <a:p>
          <a:pPr marL="228600" lvl="1" indent="-228600" algn="l" defTabSz="889000">
            <a:lnSpc>
              <a:spcPct val="90000"/>
            </a:lnSpc>
            <a:spcBef>
              <a:spcPct val="0"/>
            </a:spcBef>
            <a:spcAft>
              <a:spcPct val="15000"/>
            </a:spcAft>
            <a:buChar char="•"/>
          </a:pPr>
          <a:r>
            <a:rPr lang="fi-FI" sz="2000" kern="1200" dirty="0">
              <a:solidFill>
                <a:schemeClr val="accent1"/>
              </a:solidFill>
            </a:rPr>
            <a:t>Suositustenmukaisuus</a:t>
          </a:r>
        </a:p>
      </dsp:txBody>
      <dsp:txXfrm>
        <a:off x="3899812" y="2824976"/>
        <a:ext cx="3128708" cy="1160750"/>
      </dsp:txXfrm>
    </dsp:sp>
    <dsp:sp modelId="{0C7B5E62-AA9F-494E-A089-63E13F906C91}">
      <dsp:nvSpPr>
        <dsp:cNvPr id="0" name=""/>
        <dsp:cNvSpPr/>
      </dsp:nvSpPr>
      <dsp:spPr>
        <a:xfrm>
          <a:off x="7341523" y="669296"/>
          <a:ext cx="3128708" cy="2155680"/>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AD287-46D0-4737-A553-3A70EAD6AA58}">
      <dsp:nvSpPr>
        <dsp:cNvPr id="0" name=""/>
        <dsp:cNvSpPr/>
      </dsp:nvSpPr>
      <dsp:spPr>
        <a:xfrm>
          <a:off x="7341523" y="2824976"/>
          <a:ext cx="3128708" cy="116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fi-FI" sz="2000" kern="1200" dirty="0">
              <a:solidFill>
                <a:schemeClr val="accent1"/>
              </a:solidFill>
            </a:rPr>
            <a:t>Miten tietoa voi käyttää</a:t>
          </a:r>
        </a:p>
        <a:p>
          <a:pPr marL="228600" lvl="1" indent="-228600" algn="l" defTabSz="889000">
            <a:lnSpc>
              <a:spcPct val="90000"/>
            </a:lnSpc>
            <a:spcBef>
              <a:spcPct val="0"/>
            </a:spcBef>
            <a:spcAft>
              <a:spcPct val="15000"/>
            </a:spcAft>
            <a:buChar char="•"/>
          </a:pPr>
          <a:r>
            <a:rPr lang="fi-FI" sz="2000" kern="1200" dirty="0">
              <a:solidFill>
                <a:schemeClr val="accent1"/>
              </a:solidFill>
            </a:rPr>
            <a:t>Käyttöoikeudet</a:t>
          </a:r>
        </a:p>
        <a:p>
          <a:pPr marL="228600" lvl="1" indent="-228600" algn="l" defTabSz="889000">
            <a:lnSpc>
              <a:spcPct val="90000"/>
            </a:lnSpc>
            <a:spcBef>
              <a:spcPct val="0"/>
            </a:spcBef>
            <a:spcAft>
              <a:spcPct val="15000"/>
            </a:spcAft>
            <a:buChar char="•"/>
          </a:pPr>
          <a:r>
            <a:rPr lang="fi-FI" sz="2000" kern="1200" dirty="0">
              <a:solidFill>
                <a:schemeClr val="accent1"/>
              </a:solidFill>
            </a:rPr>
            <a:t>Koneluettavuus</a:t>
          </a:r>
        </a:p>
        <a:p>
          <a:pPr marL="228600" lvl="1" indent="-228600" algn="l" defTabSz="889000">
            <a:lnSpc>
              <a:spcPct val="90000"/>
            </a:lnSpc>
            <a:spcBef>
              <a:spcPct val="0"/>
            </a:spcBef>
            <a:spcAft>
              <a:spcPct val="15000"/>
            </a:spcAft>
            <a:buChar char="•"/>
          </a:pPr>
          <a:r>
            <a:rPr lang="fi-FI" sz="2000" kern="1200" dirty="0">
              <a:solidFill>
                <a:schemeClr val="accent1"/>
              </a:solidFill>
            </a:rPr>
            <a:t>Täsmällisyys</a:t>
          </a:r>
        </a:p>
      </dsp:txBody>
      <dsp:txXfrm>
        <a:off x="7341523" y="2824976"/>
        <a:ext cx="3128708" cy="116075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2834FE-F2B6-A84E-A1F9-458ACA6F15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920F1EB7-8103-D84D-84F6-74303A216F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AB12E4-CFCB-5841-B346-01FDA9AF193D}" type="datetimeFigureOut">
              <a:rPr lang="fi-FI" smtClean="0"/>
              <a:t>21.12.2022</a:t>
            </a:fld>
            <a:endParaRPr lang="fi-FI"/>
          </a:p>
        </p:txBody>
      </p:sp>
      <p:sp>
        <p:nvSpPr>
          <p:cNvPr id="4" name="Footer Placeholder 3">
            <a:extLst>
              <a:ext uri="{FF2B5EF4-FFF2-40B4-BE49-F238E27FC236}">
                <a16:creationId xmlns:a16="http://schemas.microsoft.com/office/drawing/2014/main" id="{1F77F648-0307-9848-8510-C018B28C33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20F55AF8-C24E-924D-A112-46792FF84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173FE2-6FFE-534D-A264-7988550A0BA5}" type="slidenum">
              <a:rPr lang="fi-FI" smtClean="0"/>
              <a:t>‹#›</a:t>
            </a:fld>
            <a:endParaRPr lang="fi-FI"/>
          </a:p>
        </p:txBody>
      </p:sp>
    </p:spTree>
    <p:extLst>
      <p:ext uri="{BB962C8B-B14F-4D97-AF65-F5344CB8AC3E}">
        <p14:creationId xmlns:p14="http://schemas.microsoft.com/office/powerpoint/2010/main" val="469146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529F1-D4A2-7845-97E6-EC89B9E6E233}" type="datetimeFigureOut">
              <a:rPr lang="fi-FI" smtClean="0"/>
              <a:t>21.12.2022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C8B99-D757-AB44-A1B1-189E38A9727D}" type="slidenum">
              <a:rPr lang="fi-FI" smtClean="0"/>
              <a:t>‹#›</a:t>
            </a:fld>
            <a:endParaRPr lang="fi-FI"/>
          </a:p>
        </p:txBody>
      </p:sp>
    </p:spTree>
    <p:extLst>
      <p:ext uri="{BB962C8B-B14F-4D97-AF65-F5344CB8AC3E}">
        <p14:creationId xmlns:p14="http://schemas.microsoft.com/office/powerpoint/2010/main" val="387778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14C8B99-D757-AB44-A1B1-189E38A9727D}" type="slidenum">
              <a:rPr lang="fi-FI" smtClean="0"/>
              <a:t>3</a:t>
            </a:fld>
            <a:endParaRPr lang="fi-FI"/>
          </a:p>
        </p:txBody>
      </p:sp>
    </p:spTree>
    <p:extLst>
      <p:ext uri="{BB962C8B-B14F-4D97-AF65-F5344CB8AC3E}">
        <p14:creationId xmlns:p14="http://schemas.microsoft.com/office/powerpoint/2010/main" val="381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4C8B99-D757-AB44-A1B1-189E38A9727D}" type="slidenum">
              <a:rPr lang="fi-FI" smtClean="0"/>
              <a:t>4</a:t>
            </a:fld>
            <a:endParaRPr lang="fi-FI"/>
          </a:p>
        </p:txBody>
      </p:sp>
    </p:spTree>
    <p:extLst>
      <p:ext uri="{BB962C8B-B14F-4D97-AF65-F5344CB8AC3E}">
        <p14:creationId xmlns:p14="http://schemas.microsoft.com/office/powerpoint/2010/main" val="2778343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tilastokeskus.sharepoint.com/sites/powerpoint-esityksen-tekeminen" TargetMode="External"/><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tilastokeskus.sharepoint.com/sites/powerpoint-esityksen-tekeminen/SitePages/Saavutettavuus.aspx"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oitus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6BDE-15BB-BF4C-988F-BB6B76BE5733}"/>
              </a:ext>
            </a:extLst>
          </p:cNvPr>
          <p:cNvSpPr>
            <a:spLocks noGrp="1"/>
          </p:cNvSpPr>
          <p:nvPr>
            <p:ph type="title"/>
          </p:nvPr>
        </p:nvSpPr>
        <p:spPr>
          <a:xfrm>
            <a:off x="813486" y="1067186"/>
            <a:ext cx="8095736" cy="2852737"/>
          </a:xfrm>
        </p:spPr>
        <p:txBody>
          <a:bodyPr anchor="b"/>
          <a:lstStyle>
            <a:lvl1pPr>
              <a:defRPr sz="6000" b="1"/>
            </a:lvl1pPr>
          </a:lstStyle>
          <a:p>
            <a:r>
              <a:rPr lang="fi-FI"/>
              <a:t>Muokkaa ots. perustyyl. napsautt.</a:t>
            </a:r>
          </a:p>
        </p:txBody>
      </p:sp>
      <p:sp>
        <p:nvSpPr>
          <p:cNvPr id="11" name="Text Placeholder 10">
            <a:extLst>
              <a:ext uri="{FF2B5EF4-FFF2-40B4-BE49-F238E27FC236}">
                <a16:creationId xmlns:a16="http://schemas.microsoft.com/office/drawing/2014/main" id="{DFD4F408-8114-044A-B306-BBA0FDCBEF55}"/>
              </a:ext>
            </a:extLst>
          </p:cNvPr>
          <p:cNvSpPr>
            <a:spLocks noGrp="1"/>
          </p:cNvSpPr>
          <p:nvPr>
            <p:ph type="body" sz="quarter" idx="13" hasCustomPrompt="1"/>
          </p:nvPr>
        </p:nvSpPr>
        <p:spPr>
          <a:xfrm>
            <a:off x="812800" y="4076700"/>
            <a:ext cx="8096250" cy="106007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err="1"/>
              <a:t>Esittäjä</a:t>
            </a:r>
            <a:r>
              <a:rPr lang="en-US"/>
              <a:t>, </a:t>
            </a:r>
            <a:r>
              <a:rPr lang="en-US" err="1"/>
              <a:t>aika</a:t>
            </a:r>
            <a:r>
              <a:rPr lang="en-US"/>
              <a:t>, </a:t>
            </a:r>
            <a:r>
              <a:rPr lang="en-US" err="1"/>
              <a:t>paikka</a:t>
            </a:r>
            <a:endParaRPr lang="en-US"/>
          </a:p>
        </p:txBody>
      </p:sp>
      <p:sp>
        <p:nvSpPr>
          <p:cNvPr id="7" name="Dian numeron paikkamerkki 6">
            <a:extLst>
              <a:ext uri="{FF2B5EF4-FFF2-40B4-BE49-F238E27FC236}">
                <a16:creationId xmlns:a16="http://schemas.microsoft.com/office/drawing/2014/main" id="{9031A3B3-A4C8-4A2C-8AA4-9B158068FF14}"/>
              </a:ext>
              <a:ext uri="{C183D7F6-B498-43B3-948B-1728B52AA6E4}">
                <adec:decorative xmlns:adec="http://schemas.microsoft.com/office/drawing/2017/decorative" val="1"/>
              </a:ext>
            </a:extLst>
          </p:cNvPr>
          <p:cNvSpPr>
            <a:spLocks noGrp="1"/>
          </p:cNvSpPr>
          <p:nvPr>
            <p:ph type="sldNum" sz="quarter" idx="16"/>
          </p:nvPr>
        </p:nvSpPr>
        <p:spPr/>
        <p:txBody>
          <a:bodyPr/>
          <a:lstStyle/>
          <a:p>
            <a:fld id="{7C9DB053-BC39-5645-941A-EDB0DEC7708B}" type="slidenum">
              <a:rPr lang="fi-FI" smtClean="0"/>
              <a:pPr/>
              <a:t>‹#›</a:t>
            </a:fld>
            <a:endParaRPr lang="fi-FI"/>
          </a:p>
        </p:txBody>
      </p:sp>
      <p:sp>
        <p:nvSpPr>
          <p:cNvPr id="3" name="Päivämäärän paikkamerkki 2">
            <a:extLst>
              <a:ext uri="{FF2B5EF4-FFF2-40B4-BE49-F238E27FC236}">
                <a16:creationId xmlns:a16="http://schemas.microsoft.com/office/drawing/2014/main" id="{2533C529-D8CB-41C1-BA7F-BDF6B8BEE21C}"/>
              </a:ext>
              <a:ext uri="{C183D7F6-B498-43B3-948B-1728B52AA6E4}">
                <adec:decorative xmlns:adec="http://schemas.microsoft.com/office/drawing/2017/decorative" val="0"/>
              </a:ext>
            </a:extLst>
          </p:cNvPr>
          <p:cNvSpPr>
            <a:spLocks noGrp="1"/>
          </p:cNvSpPr>
          <p:nvPr>
            <p:ph type="dt" sz="half" idx="14"/>
          </p:nvPr>
        </p:nvSpPr>
        <p:spPr/>
        <p:txBody>
          <a:bodyPr/>
          <a:lstStyle/>
          <a:p>
            <a:fld id="{E1DAD723-4887-CF42-8379-380C8A9EEDF9}" type="datetime1">
              <a:rPr lang="fi-FI" smtClean="0"/>
              <a:t>21.12.2022</a:t>
            </a:fld>
            <a:endParaRPr lang="fi-FI"/>
          </a:p>
        </p:txBody>
      </p:sp>
      <p:sp>
        <p:nvSpPr>
          <p:cNvPr id="6" name="Alatunnisteen paikkamerkki 5">
            <a:extLst>
              <a:ext uri="{FF2B5EF4-FFF2-40B4-BE49-F238E27FC236}">
                <a16:creationId xmlns:a16="http://schemas.microsoft.com/office/drawing/2014/main" id="{ED1237A7-627A-4441-BF6C-C278623F5DA0}"/>
              </a:ext>
              <a:ext uri="{C183D7F6-B498-43B3-948B-1728B52AA6E4}">
                <adec:decorative xmlns:adec="http://schemas.microsoft.com/office/drawing/2017/decorative" val="0"/>
              </a:ext>
            </a:extLst>
          </p:cNvPr>
          <p:cNvSpPr>
            <a:spLocks noGrp="1"/>
          </p:cNvSpPr>
          <p:nvPr>
            <p:ph type="ftr" sz="quarter" idx="15"/>
          </p:nvPr>
        </p:nvSpPr>
        <p:spPr/>
        <p:txBody>
          <a:bodyPr/>
          <a:lstStyle>
            <a:lvl1pPr>
              <a:defRPr/>
            </a:lvl1pPr>
          </a:lstStyle>
          <a:p>
            <a:r>
              <a:rPr lang="fi-FI"/>
              <a:t>Tilastokeskus</a:t>
            </a:r>
          </a:p>
        </p:txBody>
      </p:sp>
    </p:spTree>
    <p:extLst>
      <p:ext uri="{BB962C8B-B14F-4D97-AF65-F5344CB8AC3E}">
        <p14:creationId xmlns:p14="http://schemas.microsoft.com/office/powerpoint/2010/main" val="3406169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sältö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9B4AEF-6894-C941-968F-89CCA0185796}"/>
              </a:ext>
            </a:extLst>
          </p:cNvPr>
          <p:cNvSpPr>
            <a:spLocks noGrp="1"/>
          </p:cNvSpPr>
          <p:nvPr>
            <p:ph idx="1"/>
          </p:nvPr>
        </p:nvSpPr>
        <p:spPr>
          <a:xfrm>
            <a:off x="796926" y="365125"/>
            <a:ext cx="9823178" cy="55784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lide Number Placeholder 6">
            <a:extLst>
              <a:ext uri="{FF2B5EF4-FFF2-40B4-BE49-F238E27FC236}">
                <a16:creationId xmlns:a16="http://schemas.microsoft.com/office/drawing/2014/main" id="{19F5F67E-D324-4841-881E-1DAADF35E01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E3DD363-2760-6544-ADD3-3546ADB4D30D}" type="datetime1">
              <a:rPr lang="fi-FI" smtClean="0"/>
              <a:t>21.12.2022</a:t>
            </a:fld>
            <a:endParaRPr lang="fi-FI"/>
          </a:p>
        </p:txBody>
      </p:sp>
    </p:spTree>
    <p:extLst>
      <p:ext uri="{BB962C8B-B14F-4D97-AF65-F5344CB8AC3E}">
        <p14:creationId xmlns:p14="http://schemas.microsoft.com/office/powerpoint/2010/main" val="313911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sältö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365125"/>
            <a:ext cx="9823178" cy="55784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lide Number Placeholder 6">
            <a:extLst>
              <a:ext uri="{FF2B5EF4-FFF2-40B4-BE49-F238E27FC236}">
                <a16:creationId xmlns:a16="http://schemas.microsoft.com/office/drawing/2014/main" id="{E78DCF0A-4368-CD4C-A541-6F08E2BD5E10}"/>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E33DE24E-E3B3-0A46-85F5-4D1029754DC9}" type="datetime1">
              <a:rPr lang="fi-FI" smtClean="0"/>
              <a:t>21.12.2022</a:t>
            </a:fld>
            <a:endParaRPr lang="fi-FI"/>
          </a:p>
        </p:txBody>
      </p:sp>
    </p:spTree>
    <p:extLst>
      <p:ext uri="{BB962C8B-B14F-4D97-AF65-F5344CB8AC3E}">
        <p14:creationId xmlns:p14="http://schemas.microsoft.com/office/powerpoint/2010/main" val="1210861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sältö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365125"/>
            <a:ext cx="9823178" cy="55784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Slide Number Placeholder 6">
            <a:extLst>
              <a:ext uri="{FF2B5EF4-FFF2-40B4-BE49-F238E27FC236}">
                <a16:creationId xmlns:a16="http://schemas.microsoft.com/office/drawing/2014/main" id="{D091A2C1-84E5-4C4B-A5DE-163FB819418F}"/>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B21A076-184A-6246-AF58-EED8338A1161}" type="datetime1">
              <a:rPr lang="fi-FI" smtClean="0"/>
              <a:t>21.12.2022</a:t>
            </a:fld>
            <a:endParaRPr lang="fi-FI"/>
          </a:p>
        </p:txBody>
      </p:sp>
    </p:spTree>
    <p:extLst>
      <p:ext uri="{BB962C8B-B14F-4D97-AF65-F5344CB8AC3E}">
        <p14:creationId xmlns:p14="http://schemas.microsoft.com/office/powerpoint/2010/main" val="4289631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uva, otsikko ja sisältö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8677BE8-EEF4-7540-B421-39C091FEEEC7}"/>
              </a:ext>
            </a:extLst>
          </p:cNvPr>
          <p:cNvSpPr>
            <a:spLocks noGrp="1" noChangeAspect="1"/>
          </p:cNvSpPr>
          <p:nvPr>
            <p:ph type="title" hasCustomPrompt="1"/>
          </p:nvPr>
        </p:nvSpPr>
        <p:spPr>
          <a:xfrm>
            <a:off x="6576179" y="433127"/>
            <a:ext cx="4582780" cy="1205057"/>
          </a:xfrm>
        </p:spPr>
        <p:txBody>
          <a:bodyPr anchor="b" anchorCtr="0">
            <a:normAutofit/>
          </a:bodyPr>
          <a:lstStyle>
            <a:lvl1pPr>
              <a:defRPr sz="3200" b="1">
                <a:solidFill>
                  <a:srgbClr val="0065A1"/>
                </a:solidFill>
              </a:defRPr>
            </a:lvl1pPr>
          </a:lstStyle>
          <a:p>
            <a:r>
              <a:rPr lang="fi-FI"/>
              <a:t>Otsikko</a:t>
            </a:r>
          </a:p>
        </p:txBody>
      </p:sp>
      <p:sp>
        <p:nvSpPr>
          <p:cNvPr id="14" name="Text Placeholder 9">
            <a:extLst>
              <a:ext uri="{FF2B5EF4-FFF2-40B4-BE49-F238E27FC236}">
                <a16:creationId xmlns:a16="http://schemas.microsoft.com/office/drawing/2014/main" id="{5E10DCA9-A006-BF4B-AFB3-F69CA5F1DDEC}"/>
              </a:ext>
            </a:extLst>
          </p:cNvPr>
          <p:cNvSpPr>
            <a:spLocks noGrp="1"/>
          </p:cNvSpPr>
          <p:nvPr>
            <p:ph type="body" sz="quarter" idx="13"/>
          </p:nvPr>
        </p:nvSpPr>
        <p:spPr>
          <a:xfrm>
            <a:off x="6573927" y="1825536"/>
            <a:ext cx="4582779"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0" y="-1"/>
            <a:ext cx="6095999" cy="6219826"/>
          </a:xfrm>
        </p:spPr>
        <p:txBody>
          <a:bodyPr/>
          <a:lstStyle>
            <a:lvl1pPr marL="0" indent="0">
              <a:buNone/>
              <a:defRPr>
                <a:solidFill>
                  <a:srgbClr val="0065A1"/>
                </a:solidFill>
              </a:defRPr>
            </a:lvl1pPr>
          </a:lstStyle>
          <a:p>
            <a:r>
              <a:rPr lang="fi-FI"/>
              <a:t>Kuva</a:t>
            </a:r>
          </a:p>
        </p:txBody>
      </p:sp>
      <p:sp>
        <p:nvSpPr>
          <p:cNvPr id="11" name="Slide Number Placeholder 6">
            <a:extLst>
              <a:ext uri="{FF2B5EF4-FFF2-40B4-BE49-F238E27FC236}">
                <a16:creationId xmlns:a16="http://schemas.microsoft.com/office/drawing/2014/main" id="{5A079C1E-3B38-9A44-9C26-8FBB28E9963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274B0823-A8FE-1B44-930E-302E09D01A3D}" type="datetime1">
              <a:rPr lang="fi-FI" smtClean="0"/>
              <a:t>21.12.2022</a:t>
            </a:fld>
            <a:endParaRPr lang="fi-FI"/>
          </a:p>
        </p:txBody>
      </p:sp>
    </p:spTree>
    <p:extLst>
      <p:ext uri="{BB962C8B-B14F-4D97-AF65-F5344CB8AC3E}">
        <p14:creationId xmlns:p14="http://schemas.microsoft.com/office/powerpoint/2010/main" val="3170660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uva, otsikko ja sisältö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A4095B-EFC6-464D-AA39-06E8C9BC5F18}"/>
              </a:ext>
            </a:extLst>
          </p:cNvPr>
          <p:cNvSpPr>
            <a:spLocks noGrp="1" noChangeAspect="1"/>
          </p:cNvSpPr>
          <p:nvPr>
            <p:ph type="title" hasCustomPrompt="1"/>
          </p:nvPr>
        </p:nvSpPr>
        <p:spPr>
          <a:xfrm>
            <a:off x="6576179" y="433127"/>
            <a:ext cx="4582780" cy="1205057"/>
          </a:xfrm>
        </p:spPr>
        <p:txBody>
          <a:bodyPr anchor="b" anchorCtr="0">
            <a:normAutofit/>
          </a:bodyPr>
          <a:lstStyle>
            <a:lvl1pPr>
              <a:defRPr sz="3200" b="1"/>
            </a:lvl1pPr>
          </a:lstStyle>
          <a:p>
            <a:r>
              <a:rPr lang="fi-FI"/>
              <a:t>Otsikko</a:t>
            </a:r>
          </a:p>
        </p:txBody>
      </p:sp>
      <p:sp>
        <p:nvSpPr>
          <p:cNvPr id="10" name="Text Placeholder 9">
            <a:extLst>
              <a:ext uri="{FF2B5EF4-FFF2-40B4-BE49-F238E27FC236}">
                <a16:creationId xmlns:a16="http://schemas.microsoft.com/office/drawing/2014/main" id="{4BC97A4B-5B24-074F-9C68-CEDF008E0F58}"/>
              </a:ext>
            </a:extLst>
          </p:cNvPr>
          <p:cNvSpPr>
            <a:spLocks noGrp="1"/>
          </p:cNvSpPr>
          <p:nvPr>
            <p:ph type="body" sz="quarter" idx="13"/>
          </p:nvPr>
        </p:nvSpPr>
        <p:spPr>
          <a:xfrm>
            <a:off x="6573927" y="1825536"/>
            <a:ext cx="4582779"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7686" y="-1"/>
            <a:ext cx="6095999" cy="6219825"/>
          </a:xfrm>
        </p:spPr>
        <p:txBody>
          <a:bodyPr/>
          <a:lstStyle>
            <a:lvl1pPr marL="0" indent="0">
              <a:buNone/>
              <a:defRPr/>
            </a:lvl1pPr>
          </a:lstStyle>
          <a:p>
            <a:r>
              <a:rPr lang="fi-FI"/>
              <a:t>Kuva</a:t>
            </a:r>
          </a:p>
        </p:txBody>
      </p:sp>
      <p:sp>
        <p:nvSpPr>
          <p:cNvPr id="14" name="Slide Number Placeholder 6">
            <a:extLst>
              <a:ext uri="{FF2B5EF4-FFF2-40B4-BE49-F238E27FC236}">
                <a16:creationId xmlns:a16="http://schemas.microsoft.com/office/drawing/2014/main" id="{B8B6FEAB-E086-5D43-973E-2C51FCBF77B4}"/>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EC11A2FB-62DB-2D4A-B81C-01696CA70BFB}" type="datetime1">
              <a:rPr lang="fi-FI" smtClean="0"/>
              <a:t>21.12.2022</a:t>
            </a:fld>
            <a:endParaRPr lang="fi-FI"/>
          </a:p>
        </p:txBody>
      </p:sp>
    </p:spTree>
    <p:extLst>
      <p:ext uri="{BB962C8B-B14F-4D97-AF65-F5344CB8AC3E}">
        <p14:creationId xmlns:p14="http://schemas.microsoft.com/office/powerpoint/2010/main" val="574559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uva, otsikko ja sisältö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903F379-B213-5848-A40F-6569AA1E8407}"/>
              </a:ext>
            </a:extLst>
          </p:cNvPr>
          <p:cNvSpPr>
            <a:spLocks noGrp="1" noChangeAspect="1"/>
          </p:cNvSpPr>
          <p:nvPr>
            <p:ph type="title" hasCustomPrompt="1"/>
          </p:nvPr>
        </p:nvSpPr>
        <p:spPr>
          <a:xfrm>
            <a:off x="6576179" y="433127"/>
            <a:ext cx="4582780" cy="1205057"/>
          </a:xfrm>
        </p:spPr>
        <p:txBody>
          <a:bodyPr anchor="b" anchorCtr="0">
            <a:normAutofit/>
          </a:bodyPr>
          <a:lstStyle>
            <a:lvl1pPr>
              <a:defRPr sz="3200" b="1"/>
            </a:lvl1pPr>
          </a:lstStyle>
          <a:p>
            <a:r>
              <a:rPr lang="fi-FI"/>
              <a:t>Otsikko</a:t>
            </a:r>
          </a:p>
        </p:txBody>
      </p:sp>
      <p:sp>
        <p:nvSpPr>
          <p:cNvPr id="19" name="Text Placeholder 9">
            <a:extLst>
              <a:ext uri="{FF2B5EF4-FFF2-40B4-BE49-F238E27FC236}">
                <a16:creationId xmlns:a16="http://schemas.microsoft.com/office/drawing/2014/main" id="{59C30391-F8B5-E94A-AAF9-77AD830E84D5}"/>
              </a:ext>
            </a:extLst>
          </p:cNvPr>
          <p:cNvSpPr>
            <a:spLocks noGrp="1"/>
          </p:cNvSpPr>
          <p:nvPr>
            <p:ph type="body" sz="quarter" idx="13"/>
          </p:nvPr>
        </p:nvSpPr>
        <p:spPr>
          <a:xfrm>
            <a:off x="6573927" y="1825536"/>
            <a:ext cx="4582779"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2583" y="-1"/>
            <a:ext cx="6095999" cy="6219826"/>
          </a:xfrm>
        </p:spPr>
        <p:txBody>
          <a:bodyPr/>
          <a:lstStyle>
            <a:lvl1pPr marL="0" indent="0">
              <a:buNone/>
              <a:defRPr/>
            </a:lvl1pPr>
          </a:lstStyle>
          <a:p>
            <a:r>
              <a:rPr lang="fi-FI"/>
              <a:t>Kuva</a:t>
            </a:r>
          </a:p>
        </p:txBody>
      </p:sp>
      <p:sp>
        <p:nvSpPr>
          <p:cNvPr id="18" name="Slide Number Placeholder 6">
            <a:extLst>
              <a:ext uri="{FF2B5EF4-FFF2-40B4-BE49-F238E27FC236}">
                <a16:creationId xmlns:a16="http://schemas.microsoft.com/office/drawing/2014/main" id="{AA82ADA3-32AA-7F41-AB87-D2025C1A1390}"/>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1A7037A-4003-B746-B0F0-40B66C61A716}" type="datetime1">
              <a:rPr lang="fi-FI" smtClean="0"/>
              <a:t>21.12.2022</a:t>
            </a:fld>
            <a:endParaRPr lang="fi-FI"/>
          </a:p>
        </p:txBody>
      </p:sp>
    </p:spTree>
    <p:extLst>
      <p:ext uri="{BB962C8B-B14F-4D97-AF65-F5344CB8AC3E}">
        <p14:creationId xmlns:p14="http://schemas.microsoft.com/office/powerpoint/2010/main" val="1781263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tsikko, sisältö j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A4095B-EFC6-464D-AA39-06E8C9BC5F18}"/>
              </a:ext>
            </a:extLst>
          </p:cNvPr>
          <p:cNvSpPr>
            <a:spLocks noGrp="1" noChangeAspect="1"/>
          </p:cNvSpPr>
          <p:nvPr>
            <p:ph type="title" hasCustomPrompt="1"/>
          </p:nvPr>
        </p:nvSpPr>
        <p:spPr>
          <a:xfrm>
            <a:off x="796217" y="365125"/>
            <a:ext cx="5041058" cy="1325563"/>
          </a:xfrm>
        </p:spPr>
        <p:txBody>
          <a:bodyPr anchor="b" anchorCtr="0">
            <a:normAutofit/>
          </a:bodyPr>
          <a:lstStyle>
            <a:lvl1pPr>
              <a:defRPr sz="3200" b="1">
                <a:solidFill>
                  <a:srgbClr val="0065A1"/>
                </a:solidFill>
              </a:defRPr>
            </a:lvl1pPr>
          </a:lstStyle>
          <a:p>
            <a:r>
              <a:rPr lang="fi-FI"/>
              <a:t>Otsikko</a:t>
            </a:r>
          </a:p>
        </p:txBody>
      </p:sp>
      <p:sp>
        <p:nvSpPr>
          <p:cNvPr id="10" name="Text Placeholder 9">
            <a:extLst>
              <a:ext uri="{FF2B5EF4-FFF2-40B4-BE49-F238E27FC236}">
                <a16:creationId xmlns:a16="http://schemas.microsoft.com/office/drawing/2014/main" id="{4BC97A4B-5B24-074F-9C68-CEDF008E0F58}"/>
              </a:ext>
            </a:extLst>
          </p:cNvPr>
          <p:cNvSpPr>
            <a:spLocks noGrp="1"/>
          </p:cNvSpPr>
          <p:nvPr>
            <p:ph type="body" sz="quarter" idx="13"/>
          </p:nvPr>
        </p:nvSpPr>
        <p:spPr>
          <a:xfrm>
            <a:off x="796216" y="1825536"/>
            <a:ext cx="5041057"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6096000" y="-1"/>
            <a:ext cx="6095999" cy="6219826"/>
          </a:xfrm>
        </p:spPr>
        <p:txBody>
          <a:bodyPr/>
          <a:lstStyle>
            <a:lvl1pPr marL="0" indent="0">
              <a:buNone/>
              <a:defRPr>
                <a:solidFill>
                  <a:srgbClr val="0065A1"/>
                </a:solidFill>
              </a:defRPr>
            </a:lvl1pPr>
          </a:lstStyle>
          <a:p>
            <a:r>
              <a:rPr lang="fi-FI"/>
              <a:t>Kuva</a:t>
            </a:r>
          </a:p>
        </p:txBody>
      </p:sp>
      <p:sp>
        <p:nvSpPr>
          <p:cNvPr id="13" name="Slide Number Placeholder 6">
            <a:extLst>
              <a:ext uri="{FF2B5EF4-FFF2-40B4-BE49-F238E27FC236}">
                <a16:creationId xmlns:a16="http://schemas.microsoft.com/office/drawing/2014/main" id="{6DD1F6CC-0C16-514A-AEAD-57EDAB087878}"/>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274B0823-A8FE-1B44-930E-302E09D01A3D}" type="datetime1">
              <a:rPr lang="fi-FI" smtClean="0"/>
              <a:t>21.12.2022</a:t>
            </a:fld>
            <a:endParaRPr lang="fi-FI"/>
          </a:p>
        </p:txBody>
      </p:sp>
    </p:spTree>
    <p:extLst>
      <p:ext uri="{BB962C8B-B14F-4D97-AF65-F5344CB8AC3E}">
        <p14:creationId xmlns:p14="http://schemas.microsoft.com/office/powerpoint/2010/main" val="4251470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tsikko, sisältö ja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A4095B-EFC6-464D-AA39-06E8C9BC5F18}"/>
              </a:ext>
            </a:extLst>
          </p:cNvPr>
          <p:cNvSpPr>
            <a:spLocks noGrp="1" noChangeAspect="1"/>
          </p:cNvSpPr>
          <p:nvPr>
            <p:ph type="title" hasCustomPrompt="1"/>
          </p:nvPr>
        </p:nvSpPr>
        <p:spPr>
          <a:xfrm>
            <a:off x="796217" y="365125"/>
            <a:ext cx="5041058" cy="1325563"/>
          </a:xfrm>
        </p:spPr>
        <p:txBody>
          <a:bodyPr anchor="b" anchorCtr="0">
            <a:normAutofit/>
          </a:bodyPr>
          <a:lstStyle>
            <a:lvl1pPr>
              <a:defRPr sz="3200" b="1"/>
            </a:lvl1pPr>
          </a:lstStyle>
          <a:p>
            <a:r>
              <a:rPr lang="fi-FI"/>
              <a:t>Otsikko</a:t>
            </a:r>
          </a:p>
        </p:txBody>
      </p:sp>
      <p:sp>
        <p:nvSpPr>
          <p:cNvPr id="10" name="Text Placeholder 9">
            <a:extLst>
              <a:ext uri="{FF2B5EF4-FFF2-40B4-BE49-F238E27FC236}">
                <a16:creationId xmlns:a16="http://schemas.microsoft.com/office/drawing/2014/main" id="{4BC97A4B-5B24-074F-9C68-CEDF008E0F58}"/>
              </a:ext>
            </a:extLst>
          </p:cNvPr>
          <p:cNvSpPr>
            <a:spLocks noGrp="1"/>
          </p:cNvSpPr>
          <p:nvPr>
            <p:ph type="body" sz="quarter" idx="13"/>
          </p:nvPr>
        </p:nvSpPr>
        <p:spPr>
          <a:xfrm>
            <a:off x="796216" y="1825536"/>
            <a:ext cx="5041057"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6096001" y="1905"/>
            <a:ext cx="6095999" cy="6217920"/>
          </a:xfrm>
        </p:spPr>
        <p:txBody>
          <a:bodyPr/>
          <a:lstStyle>
            <a:lvl1pPr marL="0" indent="0">
              <a:buNone/>
              <a:defRPr/>
            </a:lvl1pPr>
          </a:lstStyle>
          <a:p>
            <a:r>
              <a:rPr lang="fi-FI"/>
              <a:t>Kuva</a:t>
            </a:r>
          </a:p>
        </p:txBody>
      </p:sp>
      <p:sp>
        <p:nvSpPr>
          <p:cNvPr id="18" name="Slide Number Placeholder 6">
            <a:extLst>
              <a:ext uri="{FF2B5EF4-FFF2-40B4-BE49-F238E27FC236}">
                <a16:creationId xmlns:a16="http://schemas.microsoft.com/office/drawing/2014/main" id="{6C33C782-3022-D445-B428-C766F4F69D2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EC11A2FB-62DB-2D4A-B81C-01696CA70BFB}" type="datetime1">
              <a:rPr lang="fi-FI" smtClean="0"/>
              <a:t>21.12.2022</a:t>
            </a:fld>
            <a:endParaRPr lang="fi-FI"/>
          </a:p>
        </p:txBody>
      </p:sp>
    </p:spTree>
    <p:extLst>
      <p:ext uri="{BB962C8B-B14F-4D97-AF65-F5344CB8AC3E}">
        <p14:creationId xmlns:p14="http://schemas.microsoft.com/office/powerpoint/2010/main" val="1254070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tsikko, sisältö ja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A4095B-EFC6-464D-AA39-06E8C9BC5F18}"/>
              </a:ext>
            </a:extLst>
          </p:cNvPr>
          <p:cNvSpPr>
            <a:spLocks noGrp="1" noChangeAspect="1"/>
          </p:cNvSpPr>
          <p:nvPr>
            <p:ph type="title" hasCustomPrompt="1"/>
          </p:nvPr>
        </p:nvSpPr>
        <p:spPr>
          <a:xfrm>
            <a:off x="796217" y="365125"/>
            <a:ext cx="5041058" cy="1325563"/>
          </a:xfrm>
        </p:spPr>
        <p:txBody>
          <a:bodyPr anchor="b" anchorCtr="0">
            <a:normAutofit/>
          </a:bodyPr>
          <a:lstStyle>
            <a:lvl1pPr>
              <a:defRPr sz="3200" b="1"/>
            </a:lvl1pPr>
          </a:lstStyle>
          <a:p>
            <a:r>
              <a:rPr lang="fi-FI"/>
              <a:t>Otsikko</a:t>
            </a:r>
          </a:p>
        </p:txBody>
      </p:sp>
      <p:sp>
        <p:nvSpPr>
          <p:cNvPr id="10" name="Text Placeholder 9">
            <a:extLst>
              <a:ext uri="{FF2B5EF4-FFF2-40B4-BE49-F238E27FC236}">
                <a16:creationId xmlns:a16="http://schemas.microsoft.com/office/drawing/2014/main" id="{4BC97A4B-5B24-074F-9C68-CEDF008E0F58}"/>
              </a:ext>
            </a:extLst>
          </p:cNvPr>
          <p:cNvSpPr>
            <a:spLocks noGrp="1"/>
          </p:cNvSpPr>
          <p:nvPr>
            <p:ph type="body" sz="quarter" idx="13"/>
          </p:nvPr>
        </p:nvSpPr>
        <p:spPr>
          <a:xfrm>
            <a:off x="796216" y="1825536"/>
            <a:ext cx="5041057"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6096000" y="-1"/>
            <a:ext cx="6095999" cy="6219826"/>
          </a:xfrm>
        </p:spPr>
        <p:txBody>
          <a:bodyPr/>
          <a:lstStyle>
            <a:lvl1pPr marL="0" indent="0">
              <a:buNone/>
              <a:defRPr/>
            </a:lvl1pPr>
          </a:lstStyle>
          <a:p>
            <a:r>
              <a:rPr lang="fi-FI"/>
              <a:t>Kuva</a:t>
            </a:r>
          </a:p>
        </p:txBody>
      </p:sp>
      <p:sp>
        <p:nvSpPr>
          <p:cNvPr id="18" name="Slide Number Placeholder 6">
            <a:extLst>
              <a:ext uri="{FF2B5EF4-FFF2-40B4-BE49-F238E27FC236}">
                <a16:creationId xmlns:a16="http://schemas.microsoft.com/office/drawing/2014/main" id="{CD98DCA2-4AF0-E34F-9305-7283EB2F84AA}"/>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1A7037A-4003-B746-B0F0-40B66C61A716}" type="datetime1">
              <a:rPr lang="fi-FI" smtClean="0"/>
              <a:t>21.12.2022</a:t>
            </a:fld>
            <a:endParaRPr lang="fi-FI"/>
          </a:p>
        </p:txBody>
      </p:sp>
    </p:spTree>
    <p:extLst>
      <p:ext uri="{BB962C8B-B14F-4D97-AF65-F5344CB8AC3E}">
        <p14:creationId xmlns:p14="http://schemas.microsoft.com/office/powerpoint/2010/main" val="406124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tsikko, aikajanan alkuosa">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8C442F9-A506-AE4D-87F6-0C8F6227E4C5}"/>
              </a:ext>
            </a:extLst>
          </p:cNvPr>
          <p:cNvSpPr>
            <a:spLocks noGrp="1"/>
          </p:cNvSpPr>
          <p:nvPr>
            <p:ph type="title" hasCustomPrompt="1"/>
          </p:nvPr>
        </p:nvSpPr>
        <p:spPr>
          <a:xfrm>
            <a:off x="796926" y="365125"/>
            <a:ext cx="8792552" cy="1325563"/>
          </a:xfrm>
        </p:spPr>
        <p:txBody>
          <a:bodyPr anchor="b" anchorCtr="0"/>
          <a:lstStyle>
            <a:lvl1pPr>
              <a:defRPr b="1"/>
            </a:lvl1pPr>
          </a:lstStyle>
          <a:p>
            <a:r>
              <a:rPr lang="en-US" err="1"/>
              <a:t>Otsikko</a:t>
            </a:r>
            <a:endParaRPr lang="fi-FI"/>
          </a:p>
        </p:txBody>
      </p:sp>
      <p:sp>
        <p:nvSpPr>
          <p:cNvPr id="23" name="Text Placeholder 10">
            <a:extLst>
              <a:ext uri="{FF2B5EF4-FFF2-40B4-BE49-F238E27FC236}">
                <a16:creationId xmlns:a16="http://schemas.microsoft.com/office/drawing/2014/main" id="{2D337812-13B3-6F4D-BEB1-24C796673315}"/>
              </a:ext>
            </a:extLst>
          </p:cNvPr>
          <p:cNvSpPr>
            <a:spLocks noGrp="1"/>
          </p:cNvSpPr>
          <p:nvPr>
            <p:ph type="body" sz="quarter" idx="17"/>
          </p:nvPr>
        </p:nvSpPr>
        <p:spPr>
          <a:xfrm>
            <a:off x="412161" y="4438650"/>
            <a:ext cx="2646136" cy="1257300"/>
          </a:xfrm>
        </p:spPr>
        <p:txBody>
          <a:bodyPr/>
          <a:lstStyle>
            <a:lvl1pPr marL="0" indent="0" algn="ctr">
              <a:buNone/>
              <a:defRPr/>
            </a:lvl1pPr>
          </a:lstStyle>
          <a:p>
            <a:pPr lvl="0"/>
            <a:r>
              <a:rPr lang="fi-FI"/>
              <a:t>Muokkaa tekstin perustyylejä napsauttamalla</a:t>
            </a:r>
          </a:p>
        </p:txBody>
      </p:sp>
      <p:sp>
        <p:nvSpPr>
          <p:cNvPr id="21" name="Text Placeholder 10">
            <a:extLst>
              <a:ext uri="{FF2B5EF4-FFF2-40B4-BE49-F238E27FC236}">
                <a16:creationId xmlns:a16="http://schemas.microsoft.com/office/drawing/2014/main" id="{E7EDA5FC-F70C-4946-BC03-095E3F4B58E5}"/>
              </a:ext>
            </a:extLst>
          </p:cNvPr>
          <p:cNvSpPr>
            <a:spLocks noGrp="1"/>
          </p:cNvSpPr>
          <p:nvPr>
            <p:ph type="body" sz="quarter" idx="16"/>
          </p:nvPr>
        </p:nvSpPr>
        <p:spPr>
          <a:xfrm>
            <a:off x="4857723" y="4438650"/>
            <a:ext cx="2646135" cy="1257300"/>
          </a:xfrm>
        </p:spPr>
        <p:txBody>
          <a:bodyPr/>
          <a:lstStyle>
            <a:lvl1pPr marL="0" indent="0" algn="ctr">
              <a:buNone/>
              <a:defRPr/>
            </a:lvl1pPr>
          </a:lstStyle>
          <a:p>
            <a:pPr lvl="0"/>
            <a:r>
              <a:rPr lang="fi-FI"/>
              <a:t>Muokkaa tekstin perustyylejä napsauttamalla</a:t>
            </a:r>
          </a:p>
        </p:txBody>
      </p:sp>
      <p:sp>
        <p:nvSpPr>
          <p:cNvPr id="18" name="Text Placeholder 10">
            <a:extLst>
              <a:ext uri="{FF2B5EF4-FFF2-40B4-BE49-F238E27FC236}">
                <a16:creationId xmlns:a16="http://schemas.microsoft.com/office/drawing/2014/main" id="{6C4F7DC1-A29E-C14D-ACDE-1BA8754266E8}"/>
              </a:ext>
            </a:extLst>
          </p:cNvPr>
          <p:cNvSpPr>
            <a:spLocks noGrp="1"/>
          </p:cNvSpPr>
          <p:nvPr>
            <p:ph type="body" sz="quarter" idx="15"/>
          </p:nvPr>
        </p:nvSpPr>
        <p:spPr>
          <a:xfrm>
            <a:off x="9133704" y="4438650"/>
            <a:ext cx="2646135" cy="1257300"/>
          </a:xfrm>
        </p:spPr>
        <p:txBody>
          <a:bodyPr/>
          <a:lstStyle>
            <a:lvl1pPr marL="0" indent="0" algn="ctr">
              <a:buNone/>
              <a:defRPr/>
            </a:lvl1pPr>
          </a:lstStyle>
          <a:p>
            <a:pPr lvl="0"/>
            <a:r>
              <a:rPr lang="fi-FI"/>
              <a:t>Muokkaa tekstin perustyylejä napsauttamalla</a:t>
            </a:r>
          </a:p>
        </p:txBody>
      </p:sp>
      <p:sp>
        <p:nvSpPr>
          <p:cNvPr id="14" name="Rectangle 13">
            <a:extLst>
              <a:ext uri="{FF2B5EF4-FFF2-40B4-BE49-F238E27FC236}">
                <a16:creationId xmlns:a16="http://schemas.microsoft.com/office/drawing/2014/main" id="{1FCCB1AD-C14B-484C-B317-7A5FEC81545D}"/>
              </a:ext>
              <a:ext uri="{C183D7F6-B498-43B3-948B-1728B52AA6E4}">
                <adec:decorative xmlns:adec="http://schemas.microsoft.com/office/drawing/2017/decorative" val="1"/>
              </a:ext>
            </a:extLst>
          </p:cNvPr>
          <p:cNvSpPr/>
          <p:nvPr/>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8" name="Rectangle 7">
            <a:extLst>
              <a:ext uri="{FF2B5EF4-FFF2-40B4-BE49-F238E27FC236}">
                <a16:creationId xmlns:a16="http://schemas.microsoft.com/office/drawing/2014/main" id="{DEF463E4-8ACD-A548-9D2B-AB1B9C3C4083}"/>
              </a:ext>
              <a:ext uri="{C183D7F6-B498-43B3-948B-1728B52AA6E4}">
                <adec:decorative xmlns:adec="http://schemas.microsoft.com/office/drawing/2017/decorative" val="1"/>
              </a:ext>
            </a:extLst>
          </p:cNvPr>
          <p:cNvSpPr/>
          <p:nvPr/>
        </p:nvSpPr>
        <p:spPr>
          <a:xfrm>
            <a:off x="1621237" y="3336966"/>
            <a:ext cx="10570763"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val 1">
            <a:extLst>
              <a:ext uri="{FF2B5EF4-FFF2-40B4-BE49-F238E27FC236}">
                <a16:creationId xmlns:a16="http://schemas.microsoft.com/office/drawing/2014/main" id="{F06027C0-1648-CE44-92BA-390A43000F42}"/>
              </a:ext>
              <a:ext uri="{C183D7F6-B498-43B3-948B-1728B52AA6E4}">
                <adec:decorative xmlns:adec="http://schemas.microsoft.com/office/drawing/2017/decorative" val="1"/>
              </a:ext>
            </a:extLst>
          </p:cNvPr>
          <p:cNvSpPr/>
          <p:nvPr/>
        </p:nvSpPr>
        <p:spPr>
          <a:xfrm>
            <a:off x="904408" y="2699791"/>
            <a:ext cx="1424359" cy="1424359"/>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5" name="Oval 14">
            <a:extLst>
              <a:ext uri="{FF2B5EF4-FFF2-40B4-BE49-F238E27FC236}">
                <a16:creationId xmlns:a16="http://schemas.microsoft.com/office/drawing/2014/main" id="{A3D365F7-1CA2-814F-9697-1B6338B33365}"/>
              </a:ext>
              <a:ext uri="{C183D7F6-B498-43B3-948B-1728B52AA6E4}">
                <adec:decorative xmlns:adec="http://schemas.microsoft.com/office/drawing/2017/decorative" val="1"/>
              </a:ext>
            </a:extLst>
          </p:cNvPr>
          <p:cNvSpPr/>
          <p:nvPr/>
        </p:nvSpPr>
        <p:spPr>
          <a:xfrm>
            <a:off x="5506857"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6" name="Oval 15">
            <a:extLst>
              <a:ext uri="{FF2B5EF4-FFF2-40B4-BE49-F238E27FC236}">
                <a16:creationId xmlns:a16="http://schemas.microsoft.com/office/drawing/2014/main" id="{81C29423-D143-AB43-89FE-E967F07AD23B}"/>
              </a:ext>
              <a:ext uri="{C183D7F6-B498-43B3-948B-1728B52AA6E4}">
                <adec:decorative xmlns:adec="http://schemas.microsoft.com/office/drawing/2017/decorative" val="1"/>
              </a:ext>
            </a:extLst>
          </p:cNvPr>
          <p:cNvSpPr/>
          <p:nvPr/>
        </p:nvSpPr>
        <p:spPr>
          <a:xfrm>
            <a:off x="9971613" y="285825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3" name="Slide Number Placeholder 6">
            <a:extLst>
              <a:ext uri="{FF2B5EF4-FFF2-40B4-BE49-F238E27FC236}">
                <a16:creationId xmlns:a16="http://schemas.microsoft.com/office/drawing/2014/main" id="{7A67FA18-CD7C-5043-BBBD-626F00761D34}"/>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4" name="Footer Placeholder 3">
            <a:extLst>
              <a:ext uri="{FF2B5EF4-FFF2-40B4-BE49-F238E27FC236}">
                <a16:creationId xmlns:a16="http://schemas.microsoft.com/office/drawing/2014/main" id="{B7DE68F3-4707-3F42-9B61-147335AC12DC}"/>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3" name="Date Placeholder 2">
            <a:extLst>
              <a:ext uri="{FF2B5EF4-FFF2-40B4-BE49-F238E27FC236}">
                <a16:creationId xmlns:a16="http://schemas.microsoft.com/office/drawing/2014/main" id="{74F99D79-58AD-614B-BA88-B56914E294DD}"/>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80DD9F01-AAF0-6741-91CC-0A0ACFEC2D52}" type="datetime1">
              <a:rPr lang="fi-FI" smtClean="0"/>
              <a:t>21.12.2022</a:t>
            </a:fld>
            <a:endParaRPr lang="fi-FI"/>
          </a:p>
        </p:txBody>
      </p:sp>
      <p:pic>
        <p:nvPicPr>
          <p:cNvPr id="25" name="Graphic 24">
            <a:extLst>
              <a:ext uri="{FF2B5EF4-FFF2-40B4-BE49-F238E27FC236}">
                <a16:creationId xmlns:a16="http://schemas.microsoft.com/office/drawing/2014/main" id="{E490F2A1-BD3B-694A-B50A-1A76B913ED1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20" name="Rectangle 7">
            <a:extLst>
              <a:ext uri="{FF2B5EF4-FFF2-40B4-BE49-F238E27FC236}">
                <a16:creationId xmlns:a16="http://schemas.microsoft.com/office/drawing/2014/main" id="{428C91D8-CB5A-41BB-A33A-647B4ED3D1FD}"/>
              </a:ext>
              <a:ext uri="{C183D7F6-B498-43B3-948B-1728B52AA6E4}">
                <adec:decorative xmlns:adec="http://schemas.microsoft.com/office/drawing/2017/decorative" val="1"/>
              </a:ext>
            </a:extLst>
          </p:cNvPr>
          <p:cNvSpPr/>
          <p:nvPr userDrawn="1"/>
        </p:nvSpPr>
        <p:spPr>
          <a:xfrm>
            <a:off x="1621237" y="3336966"/>
            <a:ext cx="10570763"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1">
            <a:extLst>
              <a:ext uri="{FF2B5EF4-FFF2-40B4-BE49-F238E27FC236}">
                <a16:creationId xmlns:a16="http://schemas.microsoft.com/office/drawing/2014/main" id="{7E0BBD83-7C10-488F-83DC-296EB7C73794}"/>
              </a:ext>
              <a:ext uri="{C183D7F6-B498-43B3-948B-1728B52AA6E4}">
                <adec:decorative xmlns:adec="http://schemas.microsoft.com/office/drawing/2017/decorative" val="1"/>
              </a:ext>
            </a:extLst>
          </p:cNvPr>
          <p:cNvSpPr/>
          <p:nvPr userDrawn="1"/>
        </p:nvSpPr>
        <p:spPr>
          <a:xfrm>
            <a:off x="904408" y="2699791"/>
            <a:ext cx="1424359" cy="1424359"/>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4" name="Oval 14">
            <a:extLst>
              <a:ext uri="{FF2B5EF4-FFF2-40B4-BE49-F238E27FC236}">
                <a16:creationId xmlns:a16="http://schemas.microsoft.com/office/drawing/2014/main" id="{0467F336-6D00-405E-9406-E5BEE697F0DB}"/>
              </a:ext>
              <a:ext uri="{C183D7F6-B498-43B3-948B-1728B52AA6E4}">
                <adec:decorative xmlns:adec="http://schemas.microsoft.com/office/drawing/2017/decorative" val="1"/>
              </a:ext>
            </a:extLst>
          </p:cNvPr>
          <p:cNvSpPr/>
          <p:nvPr userDrawn="1"/>
        </p:nvSpPr>
        <p:spPr>
          <a:xfrm>
            <a:off x="5506857"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6" name="Oval 15">
            <a:extLst>
              <a:ext uri="{FF2B5EF4-FFF2-40B4-BE49-F238E27FC236}">
                <a16:creationId xmlns:a16="http://schemas.microsoft.com/office/drawing/2014/main" id="{81DAD6BC-E41D-490B-B425-BB4922B35FDB}"/>
              </a:ext>
              <a:ext uri="{C183D7F6-B498-43B3-948B-1728B52AA6E4}">
                <adec:decorative xmlns:adec="http://schemas.microsoft.com/office/drawing/2017/decorative" val="1"/>
              </a:ext>
            </a:extLst>
          </p:cNvPr>
          <p:cNvSpPr/>
          <p:nvPr userDrawn="1"/>
        </p:nvSpPr>
        <p:spPr>
          <a:xfrm>
            <a:off x="9971613" y="285825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pic>
        <p:nvPicPr>
          <p:cNvPr id="27" name="Graphic 24">
            <a:extLst>
              <a:ext uri="{FF2B5EF4-FFF2-40B4-BE49-F238E27FC236}">
                <a16:creationId xmlns:a16="http://schemas.microsoft.com/office/drawing/2014/main" id="{74616B2E-62C9-4519-829F-8FE49348F8D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123321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 ja sisältö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C05B-83EB-664F-8202-6DB1FEB76ACF}"/>
              </a:ext>
            </a:extLst>
          </p:cNvPr>
          <p:cNvSpPr>
            <a:spLocks noGrp="1"/>
          </p:cNvSpPr>
          <p:nvPr>
            <p:ph type="title" hasCustomPrompt="1"/>
          </p:nvPr>
        </p:nvSpPr>
        <p:spPr>
          <a:xfrm>
            <a:off x="796926" y="365125"/>
            <a:ext cx="9823178" cy="1325563"/>
          </a:xfrm>
        </p:spPr>
        <p:txBody>
          <a:bodyPr anchor="b" anchorCtr="0"/>
          <a:lstStyle>
            <a:lvl1pPr>
              <a:defRPr b="1">
                <a:solidFill>
                  <a:srgbClr val="0065A1"/>
                </a:solidFill>
              </a:defRPr>
            </a:lvl1pPr>
          </a:lstStyle>
          <a:p>
            <a:r>
              <a:rPr lang="en-US" err="1"/>
              <a:t>Otsikko</a:t>
            </a:r>
            <a:endParaRPr lang="fi-FI"/>
          </a:p>
        </p:txBody>
      </p:sp>
      <p:sp>
        <p:nvSpPr>
          <p:cNvPr id="17" name="Slide Number Placeholder 6">
            <a:extLst>
              <a:ext uri="{FF2B5EF4-FFF2-40B4-BE49-F238E27FC236}">
                <a16:creationId xmlns:a16="http://schemas.microsoft.com/office/drawing/2014/main" id="{9B09BF67-18C8-D74C-8C94-1D3A26D5023F}"/>
              </a:ext>
            </a:extLst>
          </p:cNvPr>
          <p:cNvSpPr>
            <a:spLocks noGrp="1"/>
          </p:cNvSpPr>
          <p:nvPr>
            <p:ph type="sldNum" sz="quarter" idx="12"/>
          </p:nvPr>
        </p:nvSpPr>
        <p:spPr>
          <a:xfrm>
            <a:off x="8350292" y="6372529"/>
            <a:ext cx="445736" cy="365125"/>
          </a:xfr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E25CAC3D-BD39-1D4A-A403-3F0D5245D987}" type="datetime1">
              <a:rPr lang="fi-FI" smtClean="0"/>
              <a:t>21.12.2022</a:t>
            </a:fld>
            <a:endParaRPr lang="fi-FI"/>
          </a:p>
        </p:txBody>
      </p:sp>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1825625"/>
            <a:ext cx="9823178"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964651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tsikko, aikajanan keskiosa">
    <p:bg>
      <p:bgPr>
        <a:solidFill>
          <a:schemeClr val="accent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F57C3F7-188C-8B42-92F2-D2F74E75EBF3}"/>
              </a:ext>
            </a:extLst>
          </p:cNvPr>
          <p:cNvSpPr>
            <a:spLocks noGrp="1"/>
          </p:cNvSpPr>
          <p:nvPr>
            <p:ph type="title" hasCustomPrompt="1"/>
          </p:nvPr>
        </p:nvSpPr>
        <p:spPr>
          <a:xfrm>
            <a:off x="796926" y="365125"/>
            <a:ext cx="8792552" cy="1325563"/>
          </a:xfrm>
        </p:spPr>
        <p:txBody>
          <a:bodyPr anchor="b" anchorCtr="0"/>
          <a:lstStyle>
            <a:lvl1pPr>
              <a:defRPr b="1"/>
            </a:lvl1pPr>
          </a:lstStyle>
          <a:p>
            <a:r>
              <a:rPr lang="en-US" err="1"/>
              <a:t>Otsikko</a:t>
            </a:r>
            <a:endParaRPr lang="fi-FI"/>
          </a:p>
        </p:txBody>
      </p:sp>
      <p:sp>
        <p:nvSpPr>
          <p:cNvPr id="22" name="Text Placeholder 10">
            <a:extLst>
              <a:ext uri="{FF2B5EF4-FFF2-40B4-BE49-F238E27FC236}">
                <a16:creationId xmlns:a16="http://schemas.microsoft.com/office/drawing/2014/main" id="{593344C5-30D4-5D4B-94AF-611B6A00215B}"/>
              </a:ext>
            </a:extLst>
          </p:cNvPr>
          <p:cNvSpPr>
            <a:spLocks noGrp="1"/>
          </p:cNvSpPr>
          <p:nvPr>
            <p:ph type="body" sz="quarter" idx="17"/>
          </p:nvPr>
        </p:nvSpPr>
        <p:spPr>
          <a:xfrm>
            <a:off x="412161" y="4438650"/>
            <a:ext cx="2609066" cy="1257300"/>
          </a:xfrm>
        </p:spPr>
        <p:txBody>
          <a:bodyPr/>
          <a:lstStyle>
            <a:lvl1pPr marL="0" indent="0" algn="ctr">
              <a:buNone/>
              <a:defRPr/>
            </a:lvl1pPr>
          </a:lstStyle>
          <a:p>
            <a:pPr lvl="0"/>
            <a:r>
              <a:rPr lang="fi-FI"/>
              <a:t>Muokkaa tekstin perustyylejä napsauttamalla</a:t>
            </a:r>
          </a:p>
        </p:txBody>
      </p:sp>
      <p:sp>
        <p:nvSpPr>
          <p:cNvPr id="19" name="Text Placeholder 10">
            <a:extLst>
              <a:ext uri="{FF2B5EF4-FFF2-40B4-BE49-F238E27FC236}">
                <a16:creationId xmlns:a16="http://schemas.microsoft.com/office/drawing/2014/main" id="{F0146608-B2FD-8242-BB95-9E980FAF20D8}"/>
              </a:ext>
            </a:extLst>
          </p:cNvPr>
          <p:cNvSpPr>
            <a:spLocks noGrp="1"/>
          </p:cNvSpPr>
          <p:nvPr>
            <p:ph type="body" sz="quarter" idx="16"/>
          </p:nvPr>
        </p:nvSpPr>
        <p:spPr>
          <a:xfrm>
            <a:off x="4857724" y="4438650"/>
            <a:ext cx="2609066" cy="1257300"/>
          </a:xfrm>
        </p:spPr>
        <p:txBody>
          <a:bodyPr/>
          <a:lstStyle>
            <a:lvl1pPr marL="0" indent="0" algn="ctr">
              <a:buNone/>
              <a:defRPr/>
            </a:lvl1pPr>
          </a:lstStyle>
          <a:p>
            <a:pPr lvl="0"/>
            <a:r>
              <a:rPr lang="fi-FI"/>
              <a:t>Muokkaa tekstin perustyylejä napsauttamalla</a:t>
            </a:r>
          </a:p>
        </p:txBody>
      </p:sp>
      <p:sp>
        <p:nvSpPr>
          <p:cNvPr id="14" name="Text Placeholder 10">
            <a:extLst>
              <a:ext uri="{FF2B5EF4-FFF2-40B4-BE49-F238E27FC236}">
                <a16:creationId xmlns:a16="http://schemas.microsoft.com/office/drawing/2014/main" id="{1DCF6724-6CAF-7547-BA2F-F11C1C349E1A}"/>
              </a:ext>
            </a:extLst>
          </p:cNvPr>
          <p:cNvSpPr>
            <a:spLocks noGrp="1"/>
          </p:cNvSpPr>
          <p:nvPr>
            <p:ph type="body" sz="quarter" idx="15"/>
          </p:nvPr>
        </p:nvSpPr>
        <p:spPr>
          <a:xfrm>
            <a:off x="9119286" y="4438650"/>
            <a:ext cx="2660553" cy="1257300"/>
          </a:xfrm>
        </p:spPr>
        <p:txBody>
          <a:bodyPr/>
          <a:lstStyle>
            <a:lvl1pPr marL="0" indent="0" algn="ctr">
              <a:buNone/>
              <a:defRPr/>
            </a:lvl1pPr>
          </a:lstStyle>
          <a:p>
            <a:pPr lvl="0"/>
            <a:r>
              <a:rPr lang="fi-FI"/>
              <a:t>Muokkaa tekstin perustyylejä napsauttamalla</a:t>
            </a:r>
          </a:p>
        </p:txBody>
      </p:sp>
      <p:sp>
        <p:nvSpPr>
          <p:cNvPr id="15" name="Rectangle 14">
            <a:extLst>
              <a:ext uri="{FF2B5EF4-FFF2-40B4-BE49-F238E27FC236}">
                <a16:creationId xmlns:a16="http://schemas.microsoft.com/office/drawing/2014/main" id="{A5A38592-9BAC-0D4A-8B6C-5CF51AED565C}"/>
              </a:ext>
              <a:ext uri="{C183D7F6-B498-43B3-948B-1728B52AA6E4}">
                <adec:decorative xmlns:adec="http://schemas.microsoft.com/office/drawing/2017/decorative" val="1"/>
              </a:ext>
            </a:extLst>
          </p:cNvPr>
          <p:cNvSpPr/>
          <p:nvPr/>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3" name="Slide Number Placeholder 6">
            <a:extLst>
              <a:ext uri="{FF2B5EF4-FFF2-40B4-BE49-F238E27FC236}">
                <a16:creationId xmlns:a16="http://schemas.microsoft.com/office/drawing/2014/main" id="{BE427509-2776-A040-B94B-35C935EA7CD2}"/>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4" name="Footer Placeholder 3">
            <a:extLst>
              <a:ext uri="{FF2B5EF4-FFF2-40B4-BE49-F238E27FC236}">
                <a16:creationId xmlns:a16="http://schemas.microsoft.com/office/drawing/2014/main" id="{B7DE68F3-4707-3F42-9B61-147335AC12DC}"/>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3" name="Date Placeholder 2">
            <a:extLst>
              <a:ext uri="{FF2B5EF4-FFF2-40B4-BE49-F238E27FC236}">
                <a16:creationId xmlns:a16="http://schemas.microsoft.com/office/drawing/2014/main" id="{74F99D79-58AD-614B-BA88-B56914E294DD}"/>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65CAC21A-0BDB-1B42-AF99-96396D16D341}" type="datetime1">
              <a:rPr lang="fi-FI" smtClean="0"/>
              <a:t>21.12.2022</a:t>
            </a:fld>
            <a:endParaRPr lang="fi-FI"/>
          </a:p>
        </p:txBody>
      </p:sp>
      <p:sp>
        <p:nvSpPr>
          <p:cNvPr id="26" name="Rectangle 25">
            <a:extLst>
              <a:ext uri="{FF2B5EF4-FFF2-40B4-BE49-F238E27FC236}">
                <a16:creationId xmlns:a16="http://schemas.microsoft.com/office/drawing/2014/main" id="{805E6005-00FF-004E-8B9D-0165CFA4DB7C}"/>
              </a:ext>
              <a:ext uri="{C183D7F6-B498-43B3-948B-1728B52AA6E4}">
                <adec:decorative xmlns:adec="http://schemas.microsoft.com/office/drawing/2017/decorative" val="1"/>
              </a:ext>
            </a:extLst>
          </p:cNvPr>
          <p:cNvSpPr/>
          <p:nvPr/>
        </p:nvSpPr>
        <p:spPr>
          <a:xfrm>
            <a:off x="1" y="3336966"/>
            <a:ext cx="12192000"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Oval 17">
            <a:extLst>
              <a:ext uri="{FF2B5EF4-FFF2-40B4-BE49-F238E27FC236}">
                <a16:creationId xmlns:a16="http://schemas.microsoft.com/office/drawing/2014/main" id="{231AFCF8-996D-8642-9FBF-731D94877690}"/>
              </a:ext>
              <a:ext uri="{C183D7F6-B498-43B3-948B-1728B52AA6E4}">
                <adec:decorative xmlns:adec="http://schemas.microsoft.com/office/drawing/2017/decorative" val="1"/>
              </a:ext>
            </a:extLst>
          </p:cNvPr>
          <p:cNvSpPr/>
          <p:nvPr/>
        </p:nvSpPr>
        <p:spPr>
          <a:xfrm>
            <a:off x="9971613" y="285825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7" name="Oval 16">
            <a:extLst>
              <a:ext uri="{FF2B5EF4-FFF2-40B4-BE49-F238E27FC236}">
                <a16:creationId xmlns:a16="http://schemas.microsoft.com/office/drawing/2014/main" id="{EE32F9F8-EF8D-EA47-BBBD-B7BC09BD8957}"/>
              </a:ext>
              <a:ext uri="{C183D7F6-B498-43B3-948B-1728B52AA6E4}">
                <adec:decorative xmlns:adec="http://schemas.microsoft.com/office/drawing/2017/decorative" val="1"/>
              </a:ext>
            </a:extLst>
          </p:cNvPr>
          <p:cNvSpPr/>
          <p:nvPr/>
        </p:nvSpPr>
        <p:spPr>
          <a:xfrm>
            <a:off x="5558510"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6" name="Oval 15">
            <a:extLst>
              <a:ext uri="{FF2B5EF4-FFF2-40B4-BE49-F238E27FC236}">
                <a16:creationId xmlns:a16="http://schemas.microsoft.com/office/drawing/2014/main" id="{AC44600C-7612-2E47-99B2-DB3899F7033D}"/>
              </a:ext>
              <a:ext uri="{C183D7F6-B498-43B3-948B-1728B52AA6E4}">
                <adec:decorative xmlns:adec="http://schemas.microsoft.com/office/drawing/2017/decorative" val="1"/>
              </a:ext>
            </a:extLst>
          </p:cNvPr>
          <p:cNvSpPr/>
          <p:nvPr/>
        </p:nvSpPr>
        <p:spPr>
          <a:xfrm>
            <a:off x="1112947" y="284757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pic>
        <p:nvPicPr>
          <p:cNvPr id="27" name="Graphic 26">
            <a:extLst>
              <a:ext uri="{FF2B5EF4-FFF2-40B4-BE49-F238E27FC236}">
                <a16:creationId xmlns:a16="http://schemas.microsoft.com/office/drawing/2014/main" id="{4E36DCD2-0982-9A40-A124-E49913C44F9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21" name="Rectangle 25">
            <a:extLst>
              <a:ext uri="{FF2B5EF4-FFF2-40B4-BE49-F238E27FC236}">
                <a16:creationId xmlns:a16="http://schemas.microsoft.com/office/drawing/2014/main" id="{D7731D76-33FF-4EA1-8983-C46714D185E7}"/>
              </a:ext>
              <a:ext uri="{C183D7F6-B498-43B3-948B-1728B52AA6E4}">
                <adec:decorative xmlns:adec="http://schemas.microsoft.com/office/drawing/2017/decorative" val="1"/>
              </a:ext>
            </a:extLst>
          </p:cNvPr>
          <p:cNvSpPr/>
          <p:nvPr userDrawn="1"/>
        </p:nvSpPr>
        <p:spPr>
          <a:xfrm>
            <a:off x="1" y="3336966"/>
            <a:ext cx="12192000"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Oval 17">
            <a:extLst>
              <a:ext uri="{FF2B5EF4-FFF2-40B4-BE49-F238E27FC236}">
                <a16:creationId xmlns:a16="http://schemas.microsoft.com/office/drawing/2014/main" id="{61F94444-04FF-470F-A95E-83C11F767F81}"/>
              </a:ext>
              <a:ext uri="{C183D7F6-B498-43B3-948B-1728B52AA6E4}">
                <adec:decorative xmlns:adec="http://schemas.microsoft.com/office/drawing/2017/decorative" val="1"/>
              </a:ext>
            </a:extLst>
          </p:cNvPr>
          <p:cNvSpPr/>
          <p:nvPr userDrawn="1"/>
        </p:nvSpPr>
        <p:spPr>
          <a:xfrm>
            <a:off x="9971613" y="285825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5" name="Oval 16">
            <a:extLst>
              <a:ext uri="{FF2B5EF4-FFF2-40B4-BE49-F238E27FC236}">
                <a16:creationId xmlns:a16="http://schemas.microsoft.com/office/drawing/2014/main" id="{A1DF8024-7E6A-480C-B42D-B58459753C00}"/>
              </a:ext>
              <a:ext uri="{C183D7F6-B498-43B3-948B-1728B52AA6E4}">
                <adec:decorative xmlns:adec="http://schemas.microsoft.com/office/drawing/2017/decorative" val="1"/>
              </a:ext>
            </a:extLst>
          </p:cNvPr>
          <p:cNvSpPr/>
          <p:nvPr userDrawn="1"/>
        </p:nvSpPr>
        <p:spPr>
          <a:xfrm>
            <a:off x="5558510"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8" name="Oval 15">
            <a:extLst>
              <a:ext uri="{FF2B5EF4-FFF2-40B4-BE49-F238E27FC236}">
                <a16:creationId xmlns:a16="http://schemas.microsoft.com/office/drawing/2014/main" id="{B5F4BCCB-3B9A-4BCB-B1F1-95ADAD5B0232}"/>
              </a:ext>
              <a:ext uri="{C183D7F6-B498-43B3-948B-1728B52AA6E4}">
                <adec:decorative xmlns:adec="http://schemas.microsoft.com/office/drawing/2017/decorative" val="1"/>
              </a:ext>
            </a:extLst>
          </p:cNvPr>
          <p:cNvSpPr/>
          <p:nvPr userDrawn="1"/>
        </p:nvSpPr>
        <p:spPr>
          <a:xfrm>
            <a:off x="1112947" y="284757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pic>
        <p:nvPicPr>
          <p:cNvPr id="29" name="Graphic 26">
            <a:extLst>
              <a:ext uri="{FF2B5EF4-FFF2-40B4-BE49-F238E27FC236}">
                <a16:creationId xmlns:a16="http://schemas.microsoft.com/office/drawing/2014/main" id="{BD33E51F-8E91-47E3-82E7-F9B31E62A1E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322026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tsikko, aikajanan loppuosa">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4CEB4E-9B30-7849-83E2-19BC34F17DDB}"/>
              </a:ext>
            </a:extLst>
          </p:cNvPr>
          <p:cNvSpPr>
            <a:spLocks noGrp="1"/>
          </p:cNvSpPr>
          <p:nvPr>
            <p:ph type="title" hasCustomPrompt="1"/>
          </p:nvPr>
        </p:nvSpPr>
        <p:spPr>
          <a:xfrm>
            <a:off x="796926" y="365125"/>
            <a:ext cx="8792551" cy="1325563"/>
          </a:xfrm>
        </p:spPr>
        <p:txBody>
          <a:bodyPr anchor="b" anchorCtr="0"/>
          <a:lstStyle>
            <a:lvl1pPr>
              <a:defRPr b="1"/>
            </a:lvl1pPr>
          </a:lstStyle>
          <a:p>
            <a:r>
              <a:rPr lang="en-US" err="1"/>
              <a:t>Otsikko</a:t>
            </a:r>
            <a:endParaRPr lang="fi-FI"/>
          </a:p>
        </p:txBody>
      </p:sp>
      <p:sp>
        <p:nvSpPr>
          <p:cNvPr id="22" name="Text Placeholder 10">
            <a:extLst>
              <a:ext uri="{FF2B5EF4-FFF2-40B4-BE49-F238E27FC236}">
                <a16:creationId xmlns:a16="http://schemas.microsoft.com/office/drawing/2014/main" id="{8A70101E-7AC5-7F40-9426-04FBA0955C87}"/>
              </a:ext>
            </a:extLst>
          </p:cNvPr>
          <p:cNvSpPr>
            <a:spLocks noGrp="1"/>
          </p:cNvSpPr>
          <p:nvPr>
            <p:ph type="body" sz="quarter" idx="17"/>
          </p:nvPr>
        </p:nvSpPr>
        <p:spPr>
          <a:xfrm>
            <a:off x="412161" y="4438650"/>
            <a:ext cx="2615244" cy="1257300"/>
          </a:xfrm>
        </p:spPr>
        <p:txBody>
          <a:bodyPr/>
          <a:lstStyle>
            <a:lvl1pPr marL="0" indent="0" algn="ctr">
              <a:buNone/>
              <a:defRPr/>
            </a:lvl1pPr>
          </a:lstStyle>
          <a:p>
            <a:pPr lvl="0"/>
            <a:r>
              <a:rPr lang="fi-FI"/>
              <a:t>Muokkaa tekstin perustyylejä napsauttamalla</a:t>
            </a:r>
          </a:p>
        </p:txBody>
      </p:sp>
      <p:sp>
        <p:nvSpPr>
          <p:cNvPr id="20" name="Text Placeholder 10">
            <a:extLst>
              <a:ext uri="{FF2B5EF4-FFF2-40B4-BE49-F238E27FC236}">
                <a16:creationId xmlns:a16="http://schemas.microsoft.com/office/drawing/2014/main" id="{DFDE3167-73B1-2F4A-A0FD-8804DE313E87}"/>
              </a:ext>
            </a:extLst>
          </p:cNvPr>
          <p:cNvSpPr>
            <a:spLocks noGrp="1"/>
          </p:cNvSpPr>
          <p:nvPr>
            <p:ph type="body" sz="quarter" idx="16"/>
          </p:nvPr>
        </p:nvSpPr>
        <p:spPr>
          <a:xfrm>
            <a:off x="4857723" y="4438650"/>
            <a:ext cx="2615243" cy="1257300"/>
          </a:xfrm>
        </p:spPr>
        <p:txBody>
          <a:bodyPr/>
          <a:lstStyle>
            <a:lvl1pPr marL="0" indent="0" algn="ctr">
              <a:buNone/>
              <a:defRPr/>
            </a:lvl1pPr>
          </a:lstStyle>
          <a:p>
            <a:pPr lvl="0"/>
            <a:r>
              <a:rPr lang="fi-FI"/>
              <a:t>Muokkaa tekstin perustyylejä napsauttamalla</a:t>
            </a:r>
          </a:p>
        </p:txBody>
      </p:sp>
      <p:sp>
        <p:nvSpPr>
          <p:cNvPr id="19" name="Text Placeholder 10">
            <a:extLst>
              <a:ext uri="{FF2B5EF4-FFF2-40B4-BE49-F238E27FC236}">
                <a16:creationId xmlns:a16="http://schemas.microsoft.com/office/drawing/2014/main" id="{58087A75-52B7-A24D-AAB6-F41AF29B880D}"/>
              </a:ext>
            </a:extLst>
          </p:cNvPr>
          <p:cNvSpPr>
            <a:spLocks noGrp="1"/>
          </p:cNvSpPr>
          <p:nvPr>
            <p:ph type="body" sz="quarter" idx="15"/>
          </p:nvPr>
        </p:nvSpPr>
        <p:spPr>
          <a:xfrm>
            <a:off x="9164596" y="4438650"/>
            <a:ext cx="2615243" cy="1257300"/>
          </a:xfrm>
        </p:spPr>
        <p:txBody>
          <a:bodyPr/>
          <a:lstStyle>
            <a:lvl1pPr marL="0" indent="0" algn="ctr">
              <a:buNone/>
              <a:defRPr/>
            </a:lvl1pPr>
          </a:lstStyle>
          <a:p>
            <a:pPr lvl="0"/>
            <a:r>
              <a:rPr lang="fi-FI"/>
              <a:t>Muokkaa tekstin perustyylejä napsauttamalla</a:t>
            </a:r>
          </a:p>
        </p:txBody>
      </p:sp>
      <p:sp>
        <p:nvSpPr>
          <p:cNvPr id="15" name="Rectangle 14">
            <a:extLst>
              <a:ext uri="{FF2B5EF4-FFF2-40B4-BE49-F238E27FC236}">
                <a16:creationId xmlns:a16="http://schemas.microsoft.com/office/drawing/2014/main" id="{8C4DDF42-E9AD-CE47-85C4-A1A5E5016762}"/>
              </a:ext>
              <a:ext uri="{C183D7F6-B498-43B3-948B-1728B52AA6E4}">
                <adec:decorative xmlns:adec="http://schemas.microsoft.com/office/drawing/2017/decorative" val="1"/>
              </a:ext>
            </a:extLst>
          </p:cNvPr>
          <p:cNvSpPr/>
          <p:nvPr/>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pic>
        <p:nvPicPr>
          <p:cNvPr id="28" name="Graphic 27">
            <a:extLst>
              <a:ext uri="{FF2B5EF4-FFF2-40B4-BE49-F238E27FC236}">
                <a16:creationId xmlns:a16="http://schemas.microsoft.com/office/drawing/2014/main" id="{32525710-619A-0B43-8053-E954911C06F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13" name="Slide Number Placeholder 6">
            <a:extLst>
              <a:ext uri="{FF2B5EF4-FFF2-40B4-BE49-F238E27FC236}">
                <a16:creationId xmlns:a16="http://schemas.microsoft.com/office/drawing/2014/main" id="{55C3E2E6-DD91-CA4D-9085-0517A15CF3E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4" name="Footer Placeholder 3">
            <a:extLst>
              <a:ext uri="{FF2B5EF4-FFF2-40B4-BE49-F238E27FC236}">
                <a16:creationId xmlns:a16="http://schemas.microsoft.com/office/drawing/2014/main" id="{B7DE68F3-4707-3F42-9B61-147335AC12DC}"/>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3" name="Date Placeholder 2">
            <a:extLst>
              <a:ext uri="{FF2B5EF4-FFF2-40B4-BE49-F238E27FC236}">
                <a16:creationId xmlns:a16="http://schemas.microsoft.com/office/drawing/2014/main" id="{74F99D79-58AD-614B-BA88-B56914E294DD}"/>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B9A9E60-1213-614D-9702-667BBDE63062}" type="datetime1">
              <a:rPr lang="fi-FI" smtClean="0"/>
              <a:t>21.12.2022</a:t>
            </a:fld>
            <a:endParaRPr lang="fi-FI"/>
          </a:p>
        </p:txBody>
      </p:sp>
      <p:sp>
        <p:nvSpPr>
          <p:cNvPr id="26" name="Rectangle 25">
            <a:extLst>
              <a:ext uri="{FF2B5EF4-FFF2-40B4-BE49-F238E27FC236}">
                <a16:creationId xmlns:a16="http://schemas.microsoft.com/office/drawing/2014/main" id="{9525D97A-7A3F-9348-BC3B-4E4DAFCA303A}"/>
              </a:ext>
              <a:ext uri="{C183D7F6-B498-43B3-948B-1728B52AA6E4}">
                <adec:decorative xmlns:adec="http://schemas.microsoft.com/office/drawing/2017/decorative" val="1"/>
              </a:ext>
            </a:extLst>
          </p:cNvPr>
          <p:cNvSpPr/>
          <p:nvPr/>
        </p:nvSpPr>
        <p:spPr>
          <a:xfrm>
            <a:off x="0" y="3336966"/>
            <a:ext cx="10570763"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val 13">
            <a:extLst>
              <a:ext uri="{FF2B5EF4-FFF2-40B4-BE49-F238E27FC236}">
                <a16:creationId xmlns:a16="http://schemas.microsoft.com/office/drawing/2014/main" id="{19D63BCB-4A3C-7843-8A49-E31F9C29EEFD}"/>
              </a:ext>
              <a:ext uri="{C183D7F6-B498-43B3-948B-1728B52AA6E4}">
                <adec:decorative xmlns:adec="http://schemas.microsoft.com/office/drawing/2017/decorative" val="1"/>
              </a:ext>
            </a:extLst>
          </p:cNvPr>
          <p:cNvSpPr/>
          <p:nvPr/>
        </p:nvSpPr>
        <p:spPr>
          <a:xfrm>
            <a:off x="1112947" y="284757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16" name="Oval 15">
            <a:extLst>
              <a:ext uri="{FF2B5EF4-FFF2-40B4-BE49-F238E27FC236}">
                <a16:creationId xmlns:a16="http://schemas.microsoft.com/office/drawing/2014/main" id="{B1859F71-13EB-DF41-9EA3-3868C7A68CC2}"/>
              </a:ext>
              <a:ext uri="{C183D7F6-B498-43B3-948B-1728B52AA6E4}">
                <adec:decorative xmlns:adec="http://schemas.microsoft.com/office/drawing/2017/decorative" val="1"/>
              </a:ext>
            </a:extLst>
          </p:cNvPr>
          <p:cNvSpPr/>
          <p:nvPr/>
        </p:nvSpPr>
        <p:spPr>
          <a:xfrm>
            <a:off x="5558510"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7" name="Oval 26">
            <a:extLst>
              <a:ext uri="{FF2B5EF4-FFF2-40B4-BE49-F238E27FC236}">
                <a16:creationId xmlns:a16="http://schemas.microsoft.com/office/drawing/2014/main" id="{E6E2CDBA-D0C5-3C47-B828-8729CD1F744A}"/>
              </a:ext>
              <a:ext uri="{C183D7F6-B498-43B3-948B-1728B52AA6E4}">
                <adec:decorative xmlns:adec="http://schemas.microsoft.com/office/drawing/2017/decorative" val="1"/>
              </a:ext>
            </a:extLst>
          </p:cNvPr>
          <p:cNvSpPr/>
          <p:nvPr/>
        </p:nvSpPr>
        <p:spPr>
          <a:xfrm>
            <a:off x="9814136" y="2699791"/>
            <a:ext cx="1424359" cy="1424359"/>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pic>
        <p:nvPicPr>
          <p:cNvPr id="18" name="Graphic 27">
            <a:extLst>
              <a:ext uri="{FF2B5EF4-FFF2-40B4-BE49-F238E27FC236}">
                <a16:creationId xmlns:a16="http://schemas.microsoft.com/office/drawing/2014/main" id="{BE26EBF1-7DFD-4C50-914D-85F5EDCB5D1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21" name="Rectangle 25">
            <a:extLst>
              <a:ext uri="{FF2B5EF4-FFF2-40B4-BE49-F238E27FC236}">
                <a16:creationId xmlns:a16="http://schemas.microsoft.com/office/drawing/2014/main" id="{E9A3EB15-466D-4B64-8BF4-709EA88A54CA}"/>
              </a:ext>
              <a:ext uri="{C183D7F6-B498-43B3-948B-1728B52AA6E4}">
                <adec:decorative xmlns:adec="http://schemas.microsoft.com/office/drawing/2017/decorative" val="1"/>
              </a:ext>
            </a:extLst>
          </p:cNvPr>
          <p:cNvSpPr/>
          <p:nvPr userDrawn="1"/>
        </p:nvSpPr>
        <p:spPr>
          <a:xfrm>
            <a:off x="0" y="3336966"/>
            <a:ext cx="10570763" cy="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13">
            <a:extLst>
              <a:ext uri="{FF2B5EF4-FFF2-40B4-BE49-F238E27FC236}">
                <a16:creationId xmlns:a16="http://schemas.microsoft.com/office/drawing/2014/main" id="{A1F6D6B5-8F85-40C7-A325-3106BFE346DC}"/>
              </a:ext>
              <a:ext uri="{C183D7F6-B498-43B3-948B-1728B52AA6E4}">
                <adec:decorative xmlns:adec="http://schemas.microsoft.com/office/drawing/2017/decorative" val="1"/>
              </a:ext>
            </a:extLst>
          </p:cNvPr>
          <p:cNvSpPr/>
          <p:nvPr userDrawn="1"/>
        </p:nvSpPr>
        <p:spPr>
          <a:xfrm>
            <a:off x="1112947" y="2847571"/>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4" name="Oval 15">
            <a:extLst>
              <a:ext uri="{FF2B5EF4-FFF2-40B4-BE49-F238E27FC236}">
                <a16:creationId xmlns:a16="http://schemas.microsoft.com/office/drawing/2014/main" id="{95149442-87CC-4B75-9AC8-6E8DE049FAAD}"/>
              </a:ext>
              <a:ext uri="{C183D7F6-B498-43B3-948B-1728B52AA6E4}">
                <adec:decorative xmlns:adec="http://schemas.microsoft.com/office/drawing/2017/decorative" val="1"/>
              </a:ext>
            </a:extLst>
          </p:cNvPr>
          <p:cNvSpPr/>
          <p:nvPr userDrawn="1"/>
        </p:nvSpPr>
        <p:spPr>
          <a:xfrm>
            <a:off x="5558510" y="2875280"/>
            <a:ext cx="1107440" cy="110744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
        <p:nvSpPr>
          <p:cNvPr id="25" name="Oval 26">
            <a:extLst>
              <a:ext uri="{FF2B5EF4-FFF2-40B4-BE49-F238E27FC236}">
                <a16:creationId xmlns:a16="http://schemas.microsoft.com/office/drawing/2014/main" id="{14E26F3C-8958-4D5F-AF02-3E38BAE89588}"/>
              </a:ext>
              <a:ext uri="{C183D7F6-B498-43B3-948B-1728B52AA6E4}">
                <adec:decorative xmlns:adec="http://schemas.microsoft.com/office/drawing/2017/decorative" val="1"/>
              </a:ext>
            </a:extLst>
          </p:cNvPr>
          <p:cNvSpPr/>
          <p:nvPr userDrawn="1"/>
        </p:nvSpPr>
        <p:spPr>
          <a:xfrm>
            <a:off x="9814136" y="2699791"/>
            <a:ext cx="1424359" cy="1424359"/>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58276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0236484-B73F-B04E-9B91-0248B55743B7}"/>
              </a:ext>
            </a:extLst>
          </p:cNvPr>
          <p:cNvSpPr>
            <a:spLocks noGrp="1"/>
          </p:cNvSpPr>
          <p:nvPr>
            <p:ph type="title" hasCustomPrompt="1"/>
          </p:nvPr>
        </p:nvSpPr>
        <p:spPr>
          <a:xfrm>
            <a:off x="598516" y="955965"/>
            <a:ext cx="3067397" cy="4272740"/>
          </a:xfrm>
        </p:spPr>
        <p:txBody>
          <a:bodyPr anchor="t" anchorCtr="0">
            <a:normAutofit/>
          </a:bodyPr>
          <a:lstStyle>
            <a:lvl1pPr>
              <a:defRPr sz="2800" b="1"/>
            </a:lvl1pPr>
          </a:lstStyle>
          <a:p>
            <a:r>
              <a:rPr lang="en-US" err="1"/>
              <a:t>Otsikko</a:t>
            </a:r>
            <a:endParaRPr lang="fi-FI"/>
          </a:p>
        </p:txBody>
      </p:sp>
      <p:sp>
        <p:nvSpPr>
          <p:cNvPr id="14" name="Media Placeholder 13">
            <a:extLst>
              <a:ext uri="{FF2B5EF4-FFF2-40B4-BE49-F238E27FC236}">
                <a16:creationId xmlns:a16="http://schemas.microsoft.com/office/drawing/2014/main" id="{0893EA1F-5517-7A40-B2D0-E86D60D63182}"/>
              </a:ext>
            </a:extLst>
          </p:cNvPr>
          <p:cNvSpPr>
            <a:spLocks noGrp="1"/>
          </p:cNvSpPr>
          <p:nvPr>
            <p:ph type="media" sz="quarter" idx="13"/>
          </p:nvPr>
        </p:nvSpPr>
        <p:spPr>
          <a:xfrm>
            <a:off x="4164676" y="1039090"/>
            <a:ext cx="6724996" cy="4106487"/>
          </a:xfrm>
        </p:spPr>
        <p:txBody>
          <a:bodyPr/>
          <a:lstStyle/>
          <a:p>
            <a:r>
              <a:rPr lang="fi-FI"/>
              <a:t>Lisää medialeike napsauttamalla kuvaketta</a:t>
            </a:r>
          </a:p>
        </p:txBody>
      </p:sp>
      <p:pic>
        <p:nvPicPr>
          <p:cNvPr id="12" name="Picture 11">
            <a:extLst>
              <a:ext uri="{FF2B5EF4-FFF2-40B4-BE49-F238E27FC236}">
                <a16:creationId xmlns:a16="http://schemas.microsoft.com/office/drawing/2014/main" id="{5262F816-F9E3-6846-83AF-16C8AE406AF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133626" y="249381"/>
            <a:ext cx="10756194" cy="5868785"/>
          </a:xfrm>
          <a:prstGeom prst="rect">
            <a:avLst/>
          </a:prstGeom>
          <a:effectLst>
            <a:outerShdw blurRad="317500" dist="177800" dir="6000000" sx="97000" sy="97000" algn="ctr" rotWithShape="0">
              <a:srgbClr val="000000">
                <a:alpha val="58000"/>
              </a:srgbClr>
            </a:outerShdw>
          </a:effectLst>
        </p:spPr>
      </p:pic>
      <p:sp>
        <p:nvSpPr>
          <p:cNvPr id="11" name="Slide Number Placeholder 6">
            <a:extLst>
              <a:ext uri="{FF2B5EF4-FFF2-40B4-BE49-F238E27FC236}">
                <a16:creationId xmlns:a16="http://schemas.microsoft.com/office/drawing/2014/main" id="{4D82C9CC-18DB-6B4B-A59B-763077AC3523}"/>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4" name="Footer Placeholder 3">
            <a:extLst>
              <a:ext uri="{FF2B5EF4-FFF2-40B4-BE49-F238E27FC236}">
                <a16:creationId xmlns:a16="http://schemas.microsoft.com/office/drawing/2014/main" id="{B7DE68F3-4707-3F42-9B61-147335AC12DC}"/>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3" name="Date Placeholder 2">
            <a:extLst>
              <a:ext uri="{FF2B5EF4-FFF2-40B4-BE49-F238E27FC236}">
                <a16:creationId xmlns:a16="http://schemas.microsoft.com/office/drawing/2014/main" id="{74F99D79-58AD-614B-BA88-B56914E294DD}"/>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2A27DD64-1CC2-024A-A4E6-9117DB4106ED}" type="datetime1">
              <a:rPr lang="fi-FI" smtClean="0"/>
              <a:t>21.12.2022</a:t>
            </a:fld>
            <a:endParaRPr lang="fi-FI"/>
          </a:p>
        </p:txBody>
      </p:sp>
    </p:spTree>
    <p:extLst>
      <p:ext uri="{BB962C8B-B14F-4D97-AF65-F5344CB8AC3E}">
        <p14:creationId xmlns:p14="http://schemas.microsoft.com/office/powerpoint/2010/main" val="76474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uva, nimi ja lyhyt esitte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4247DB15-4BB8-2C4F-B514-3811813C540E}"/>
              </a:ext>
            </a:extLst>
          </p:cNvPr>
          <p:cNvSpPr>
            <a:spLocks noGrp="1"/>
          </p:cNvSpPr>
          <p:nvPr>
            <p:ph type="body" idx="1" hasCustomPrompt="1"/>
          </p:nvPr>
        </p:nvSpPr>
        <p:spPr>
          <a:xfrm>
            <a:off x="2724150" y="3988645"/>
            <a:ext cx="6743700" cy="437581"/>
          </a:xfrm>
        </p:spPr>
        <p:txBody>
          <a:bodyPr anchor="ctr" anchorCtr="1">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Asiantuntijan</a:t>
            </a:r>
            <a:r>
              <a:rPr lang="en-US"/>
              <a:t> </a:t>
            </a:r>
            <a:r>
              <a:rPr lang="en-US" err="1"/>
              <a:t>nimi</a:t>
            </a:r>
            <a:endParaRPr lang="en-US"/>
          </a:p>
        </p:txBody>
      </p:sp>
      <p:sp>
        <p:nvSpPr>
          <p:cNvPr id="19" name="Text Placeholder 18">
            <a:extLst>
              <a:ext uri="{FF2B5EF4-FFF2-40B4-BE49-F238E27FC236}">
                <a16:creationId xmlns:a16="http://schemas.microsoft.com/office/drawing/2014/main" id="{7EDDF9EE-2E04-ED4E-84EE-48952ECCF918}"/>
              </a:ext>
            </a:extLst>
          </p:cNvPr>
          <p:cNvSpPr>
            <a:spLocks noGrp="1"/>
          </p:cNvSpPr>
          <p:nvPr>
            <p:ph type="body" sz="quarter" idx="14" hasCustomPrompt="1"/>
          </p:nvPr>
        </p:nvSpPr>
        <p:spPr>
          <a:xfrm>
            <a:off x="1735135" y="4589743"/>
            <a:ext cx="8721731" cy="1079196"/>
          </a:xfrm>
        </p:spPr>
        <p:txBody>
          <a:bodyPr anchor="t" anchorCtr="1"/>
          <a:lstStyle>
            <a:lvl1pPr marL="0" indent="0">
              <a:buNone/>
              <a:defRPr/>
            </a:lvl1pPr>
            <a:lvl2pPr marL="457200" indent="0">
              <a:buNone/>
              <a:defRPr/>
            </a:lvl2pPr>
          </a:lstStyle>
          <a:p>
            <a:pPr lvl="0"/>
            <a:r>
              <a:rPr lang="en-US" err="1"/>
              <a:t>Lyhyt</a:t>
            </a:r>
            <a:r>
              <a:rPr lang="en-US"/>
              <a:t> </a:t>
            </a:r>
            <a:r>
              <a:rPr lang="en-US" err="1"/>
              <a:t>esittely</a:t>
            </a:r>
            <a:endParaRPr lang="en-US"/>
          </a:p>
        </p:txBody>
      </p:sp>
      <p:sp>
        <p:nvSpPr>
          <p:cNvPr id="8" name="Picture Placeholder 7">
            <a:extLst>
              <a:ext uri="{FF2B5EF4-FFF2-40B4-BE49-F238E27FC236}">
                <a16:creationId xmlns:a16="http://schemas.microsoft.com/office/drawing/2014/main" id="{744B940C-CD8C-134F-A997-3071812D766C}"/>
              </a:ext>
            </a:extLst>
          </p:cNvPr>
          <p:cNvSpPr>
            <a:spLocks noGrp="1"/>
          </p:cNvSpPr>
          <p:nvPr>
            <p:ph type="pic" sz="quarter" idx="13" hasCustomPrompt="1"/>
          </p:nvPr>
        </p:nvSpPr>
        <p:spPr>
          <a:xfrm>
            <a:off x="4819650" y="843215"/>
            <a:ext cx="2552700" cy="2895600"/>
          </a:xfrm>
        </p:spPr>
        <p:txBody>
          <a:bodyPr/>
          <a:lstStyle>
            <a:lvl1pPr marL="0" indent="0">
              <a:buNone/>
              <a:defRPr/>
            </a:lvl1pPr>
          </a:lstStyle>
          <a:p>
            <a:r>
              <a:rPr lang="fi-FI"/>
              <a:t>Kuva</a:t>
            </a:r>
          </a:p>
        </p:txBody>
      </p:sp>
      <p:sp>
        <p:nvSpPr>
          <p:cNvPr id="12" name="Slide Number Placeholder 6">
            <a:extLst>
              <a:ext uri="{FF2B5EF4-FFF2-40B4-BE49-F238E27FC236}">
                <a16:creationId xmlns:a16="http://schemas.microsoft.com/office/drawing/2014/main" id="{2123261D-65A5-9547-844C-8EB4975C6BE8}"/>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3" name="Footer Placeholder 2">
            <a:extLst>
              <a:ext uri="{FF2B5EF4-FFF2-40B4-BE49-F238E27FC236}">
                <a16:creationId xmlns:a16="http://schemas.microsoft.com/office/drawing/2014/main" id="{46AEA537-EFA7-8F43-91E5-45DB5B6CFA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2" name="Date Placeholder 1">
            <a:extLst>
              <a:ext uri="{FF2B5EF4-FFF2-40B4-BE49-F238E27FC236}">
                <a16:creationId xmlns:a16="http://schemas.microsoft.com/office/drawing/2014/main" id="{4814FCEB-58EF-4A4B-A6DD-09539658C936}"/>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37D4EE47-E453-1645-951E-1358C6808E9C}" type="datetime1">
              <a:rPr lang="fi-FI" smtClean="0"/>
              <a:t>21.12.2022</a:t>
            </a:fld>
            <a:endParaRPr lang="fi-FI"/>
          </a:p>
        </p:txBody>
      </p:sp>
    </p:spTree>
    <p:extLst>
      <p:ext uri="{BB962C8B-B14F-4D97-AF65-F5344CB8AC3E}">
        <p14:creationId xmlns:p14="http://schemas.microsoft.com/office/powerpoint/2010/main" val="3713903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0FD96D-9754-40EF-A097-9293DF2385E2}"/>
              </a:ext>
            </a:extLst>
          </p:cNvPr>
          <p:cNvSpPr>
            <a:spLocks noGrp="1"/>
          </p:cNvSpPr>
          <p:nvPr>
            <p:ph type="title" hasCustomPrompt="1"/>
          </p:nvPr>
        </p:nvSpPr>
        <p:spPr>
          <a:xfrm>
            <a:off x="835184" y="2058350"/>
            <a:ext cx="5260816" cy="2098604"/>
          </a:xfrm>
        </p:spPr>
        <p:txBody>
          <a:bodyPr anchor="ctr"/>
          <a:lstStyle>
            <a:lvl1pPr>
              <a:defRPr sz="4400" b="1"/>
            </a:lvl1pPr>
          </a:lstStyle>
          <a:p>
            <a:r>
              <a:rPr lang="en-US" err="1"/>
              <a:t>Väliotsikko</a:t>
            </a:r>
            <a:endParaRPr lang="fi-FI"/>
          </a:p>
        </p:txBody>
      </p:sp>
      <p:sp>
        <p:nvSpPr>
          <p:cNvPr id="14" name="Slide Number Placeholder 6">
            <a:extLst>
              <a:ext uri="{FF2B5EF4-FFF2-40B4-BE49-F238E27FC236}">
                <a16:creationId xmlns:a16="http://schemas.microsoft.com/office/drawing/2014/main" id="{19F5F67E-D324-4841-881E-1DAADF35E01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E3DD363-2760-6544-ADD3-3546ADB4D30D}" type="datetime1">
              <a:rPr lang="fi-FI" smtClean="0"/>
              <a:t>21.12.2022</a:t>
            </a:fld>
            <a:endParaRPr lang="fi-FI"/>
          </a:p>
        </p:txBody>
      </p:sp>
      <p:sp>
        <p:nvSpPr>
          <p:cNvPr id="6" name="Rectangle 8">
            <a:extLst>
              <a:ext uri="{FF2B5EF4-FFF2-40B4-BE49-F238E27FC236}">
                <a16:creationId xmlns:a16="http://schemas.microsoft.com/office/drawing/2014/main" id="{1DBE5328-7FC2-4B69-9CEA-60C4CF5C408C}"/>
              </a:ext>
              <a:ext uri="{C183D7F6-B498-43B3-948B-1728B52AA6E4}">
                <adec:decorative xmlns:adec="http://schemas.microsoft.com/office/drawing/2017/decorative" val="1"/>
              </a:ext>
            </a:extLst>
          </p:cNvPr>
          <p:cNvSpPr/>
          <p:nvPr userDrawn="1"/>
        </p:nvSpPr>
        <p:spPr>
          <a:xfrm>
            <a:off x="-1" y="1778156"/>
            <a:ext cx="6226897" cy="266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10291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otsikko taustakuvalla">
    <p:bg>
      <p:bgPr>
        <a:solidFill>
          <a:srgbClr val="63B1E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456DA6-113A-DD41-9B88-F3BC5D6962D2}"/>
              </a:ext>
              <a:ext uri="{C183D7F6-B498-43B3-948B-1728B52AA6E4}">
                <adec:decorative xmlns:adec="http://schemas.microsoft.com/office/drawing/2017/decorative" val="1"/>
              </a:ext>
            </a:extLst>
          </p:cNvPr>
          <p:cNvSpPr/>
          <p:nvPr userDrawn="1"/>
        </p:nvSpPr>
        <p:spPr>
          <a:xfrm>
            <a:off x="-1" y="1778156"/>
            <a:ext cx="6226897" cy="266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itle 1">
            <a:extLst>
              <a:ext uri="{FF2B5EF4-FFF2-40B4-BE49-F238E27FC236}">
                <a16:creationId xmlns:a16="http://schemas.microsoft.com/office/drawing/2014/main" id="{EB00238D-A6BD-40F5-9F7B-A90006F6E489}"/>
              </a:ext>
            </a:extLst>
          </p:cNvPr>
          <p:cNvSpPr>
            <a:spLocks noGrp="1"/>
          </p:cNvSpPr>
          <p:nvPr>
            <p:ph type="title" hasCustomPrompt="1"/>
          </p:nvPr>
        </p:nvSpPr>
        <p:spPr>
          <a:xfrm>
            <a:off x="835184" y="2058350"/>
            <a:ext cx="5260816" cy="2098604"/>
          </a:xfrm>
        </p:spPr>
        <p:txBody>
          <a:bodyPr anchor="ctr"/>
          <a:lstStyle>
            <a:lvl1pPr>
              <a:defRPr sz="4400" b="1"/>
            </a:lvl1pPr>
          </a:lstStyle>
          <a:p>
            <a:r>
              <a:rPr lang="en-US" err="1"/>
              <a:t>Väliotsikko</a:t>
            </a:r>
            <a:endParaRPr lang="fi-FI"/>
          </a:p>
        </p:txBody>
      </p:sp>
      <p:sp>
        <p:nvSpPr>
          <p:cNvPr id="6" name="Rectangle 5">
            <a:extLst>
              <a:ext uri="{FF2B5EF4-FFF2-40B4-BE49-F238E27FC236}">
                <a16:creationId xmlns:a16="http://schemas.microsoft.com/office/drawing/2014/main" id="{9B1B3853-6C3D-5346-8D15-ABD86E7B3426}"/>
              </a:ext>
              <a:ext uri="{C183D7F6-B498-43B3-948B-1728B52AA6E4}">
                <adec:decorative xmlns:adec="http://schemas.microsoft.com/office/drawing/2017/decorative" val="1"/>
              </a:ext>
            </a:extLst>
          </p:cNvPr>
          <p:cNvSpPr/>
          <p:nvPr userDrawn="1"/>
        </p:nvSpPr>
        <p:spPr>
          <a:xfrm>
            <a:off x="-2" y="6219999"/>
            <a:ext cx="12192001" cy="66743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pic>
        <p:nvPicPr>
          <p:cNvPr id="12" name="Graphic 11">
            <a:extLst>
              <a:ext uri="{FF2B5EF4-FFF2-40B4-BE49-F238E27FC236}">
                <a16:creationId xmlns:a16="http://schemas.microsoft.com/office/drawing/2014/main" id="{2D701BFD-D3EB-0A45-A288-0E8242C0A8C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11" name="Slide Number Placeholder 6">
            <a:extLst>
              <a:ext uri="{FF2B5EF4-FFF2-40B4-BE49-F238E27FC236}">
                <a16:creationId xmlns:a16="http://schemas.microsoft.com/office/drawing/2014/main" id="{90A49B20-1C01-DA4C-A5C6-745369742C2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7" name="Footer Placeholder 6">
            <a:extLst>
              <a:ext uri="{FF2B5EF4-FFF2-40B4-BE49-F238E27FC236}">
                <a16:creationId xmlns:a16="http://schemas.microsoft.com/office/drawing/2014/main" id="{A184D2A5-9AF1-9E49-80CF-2CA2B17BE893}"/>
              </a:ext>
              <a:ext uri="{C183D7F6-B498-43B3-948B-1728B52AA6E4}">
                <adec:decorative xmlns:adec="http://schemas.microsoft.com/office/drawing/2017/decorative" val="1"/>
              </a:ext>
            </a:extLst>
          </p:cNvPr>
          <p:cNvSpPr>
            <a:spLocks noGrp="1"/>
          </p:cNvSpPr>
          <p:nvPr>
            <p:ph type="ftr" sz="quarter" idx="15"/>
          </p:nvPr>
        </p:nvSpPr>
        <p:spPr>
          <a:xfrm>
            <a:off x="2603616" y="6356350"/>
            <a:ext cx="4667737" cy="365125"/>
          </a:xfrm>
          <a:prstGeom prst="rect">
            <a:avLst/>
          </a:prstGeom>
        </p:spPr>
        <p:txBody>
          <a:bodyPr/>
          <a:lstStyle>
            <a:lvl1pPr>
              <a:defRPr/>
            </a:lvl1pPr>
          </a:lstStyle>
          <a:p>
            <a:r>
              <a:rPr lang="fi-FI"/>
              <a:t>Tilastokeskus</a:t>
            </a:r>
          </a:p>
        </p:txBody>
      </p:sp>
      <p:sp>
        <p:nvSpPr>
          <p:cNvPr id="2" name="Date Placeholder 1">
            <a:extLst>
              <a:ext uri="{FF2B5EF4-FFF2-40B4-BE49-F238E27FC236}">
                <a16:creationId xmlns:a16="http://schemas.microsoft.com/office/drawing/2014/main" id="{06266956-5E91-A64A-9BFF-443D74E82006}"/>
              </a:ext>
              <a:ext uri="{C183D7F6-B498-43B3-948B-1728B52AA6E4}">
                <adec:decorative xmlns:adec="http://schemas.microsoft.com/office/drawing/2017/decorative" val="1"/>
              </a:ext>
            </a:extLst>
          </p:cNvPr>
          <p:cNvSpPr>
            <a:spLocks noGrp="1"/>
          </p:cNvSpPr>
          <p:nvPr>
            <p:ph type="dt" sz="half" idx="14"/>
          </p:nvPr>
        </p:nvSpPr>
        <p:spPr>
          <a:xfrm>
            <a:off x="838200" y="6356350"/>
            <a:ext cx="1765416" cy="365125"/>
          </a:xfrm>
          <a:prstGeom prst="rect">
            <a:avLst/>
          </a:prstGeom>
        </p:spPr>
        <p:txBody>
          <a:bodyPr/>
          <a:lstStyle/>
          <a:p>
            <a:fld id="{B4217DCA-5148-244C-B761-ADC89A8D6568}" type="datetime1">
              <a:rPr lang="fi-FI" smtClean="0"/>
              <a:t>21.12.2022</a:t>
            </a:fld>
            <a:endParaRPr lang="fi-FI"/>
          </a:p>
        </p:txBody>
      </p:sp>
    </p:spTree>
    <p:extLst>
      <p:ext uri="{BB962C8B-B14F-4D97-AF65-F5344CB8AC3E}">
        <p14:creationId xmlns:p14="http://schemas.microsoft.com/office/powerpoint/2010/main" val="3447116532"/>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ostotekst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kstin paikkamerkki 6">
            <a:extLst>
              <a:ext uri="{FF2B5EF4-FFF2-40B4-BE49-F238E27FC236}">
                <a16:creationId xmlns:a16="http://schemas.microsoft.com/office/drawing/2014/main" id="{380ECB5D-D194-471A-8AAF-8074767F5FA8}"/>
              </a:ext>
            </a:extLst>
          </p:cNvPr>
          <p:cNvSpPr>
            <a:spLocks noGrp="1"/>
          </p:cNvSpPr>
          <p:nvPr>
            <p:ph type="body" sz="quarter" idx="21" hasCustomPrompt="1"/>
          </p:nvPr>
        </p:nvSpPr>
        <p:spPr>
          <a:xfrm>
            <a:off x="362449" y="1289520"/>
            <a:ext cx="3371014" cy="4282636"/>
          </a:xfrm>
          <a:solidFill>
            <a:srgbClr val="DC5034"/>
          </a:solidFill>
        </p:spPr>
        <p:txBody>
          <a:bodyPr lIns="288000" tIns="180000" bIns="180000"/>
          <a:lstStyle>
            <a:lvl1pPr marL="0" indent="0">
              <a:buFontTx/>
              <a:buNone/>
              <a:defRPr/>
            </a:lvl1pPr>
          </a:lstStyle>
          <a:p>
            <a:r>
              <a:rPr lang="fi-FI"/>
              <a:t>Lisää teksti napsauttamalla</a:t>
            </a:r>
          </a:p>
        </p:txBody>
      </p:sp>
      <p:sp>
        <p:nvSpPr>
          <p:cNvPr id="15" name="Tekstin paikkamerkki 6">
            <a:extLst>
              <a:ext uri="{FF2B5EF4-FFF2-40B4-BE49-F238E27FC236}">
                <a16:creationId xmlns:a16="http://schemas.microsoft.com/office/drawing/2014/main" id="{B5E29352-7953-418D-AA3F-0954A80FCE60}"/>
              </a:ext>
            </a:extLst>
          </p:cNvPr>
          <p:cNvSpPr>
            <a:spLocks noGrp="1"/>
          </p:cNvSpPr>
          <p:nvPr>
            <p:ph type="body" sz="quarter" idx="23" hasCustomPrompt="1"/>
          </p:nvPr>
        </p:nvSpPr>
        <p:spPr>
          <a:xfrm>
            <a:off x="4415182" y="1289520"/>
            <a:ext cx="3371014" cy="4282636"/>
          </a:xfrm>
          <a:solidFill>
            <a:srgbClr val="DC5034"/>
          </a:solidFill>
        </p:spPr>
        <p:txBody>
          <a:bodyPr lIns="288000" tIns="180000" bIns="180000"/>
          <a:lstStyle>
            <a:lvl1pPr marL="0" indent="0">
              <a:buFontTx/>
              <a:buNone/>
              <a:defRPr/>
            </a:lvl1pPr>
          </a:lstStyle>
          <a:p>
            <a:r>
              <a:rPr lang="fi-FI"/>
              <a:t>Lisää teksti napsauttamalla</a:t>
            </a:r>
          </a:p>
        </p:txBody>
      </p:sp>
      <p:sp>
        <p:nvSpPr>
          <p:cNvPr id="10" name="Rectangle 5">
            <a:extLst>
              <a:ext uri="{FF2B5EF4-FFF2-40B4-BE49-F238E27FC236}">
                <a16:creationId xmlns:a16="http://schemas.microsoft.com/office/drawing/2014/main" id="{EFB25CDB-6BDE-4299-8B44-3DF0DADDA24A}"/>
              </a:ext>
              <a:ext uri="{C183D7F6-B498-43B3-948B-1728B52AA6E4}">
                <adec:decorative xmlns:adec="http://schemas.microsoft.com/office/drawing/2017/decorative" val="1"/>
              </a:ext>
            </a:extLst>
          </p:cNvPr>
          <p:cNvSpPr/>
          <p:nvPr userDrawn="1"/>
        </p:nvSpPr>
        <p:spPr>
          <a:xfrm>
            <a:off x="-2" y="6219999"/>
            <a:ext cx="12192001" cy="66743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1" name="Slide Number Placeholder 6">
            <a:extLst>
              <a:ext uri="{FF2B5EF4-FFF2-40B4-BE49-F238E27FC236}">
                <a16:creationId xmlns:a16="http://schemas.microsoft.com/office/drawing/2014/main" id="{90A49B20-1C01-DA4C-A5C6-745369742C2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14" name="Tekstin paikkamerkki 6">
            <a:extLst>
              <a:ext uri="{FF2B5EF4-FFF2-40B4-BE49-F238E27FC236}">
                <a16:creationId xmlns:a16="http://schemas.microsoft.com/office/drawing/2014/main" id="{E430CC7E-19DF-48A8-8230-7133EE485825}"/>
              </a:ext>
            </a:extLst>
          </p:cNvPr>
          <p:cNvSpPr>
            <a:spLocks noGrp="1"/>
          </p:cNvSpPr>
          <p:nvPr>
            <p:ph type="body" sz="quarter" idx="22" hasCustomPrompt="1"/>
          </p:nvPr>
        </p:nvSpPr>
        <p:spPr>
          <a:xfrm>
            <a:off x="8467914" y="1289520"/>
            <a:ext cx="3371014" cy="4282636"/>
          </a:xfrm>
          <a:solidFill>
            <a:srgbClr val="DC5034"/>
          </a:solidFill>
        </p:spPr>
        <p:txBody>
          <a:bodyPr lIns="288000" tIns="180000" bIns="180000"/>
          <a:lstStyle>
            <a:lvl1pPr marL="0" indent="0">
              <a:buFontTx/>
              <a:buNone/>
              <a:defRPr/>
            </a:lvl1pPr>
          </a:lstStyle>
          <a:p>
            <a:r>
              <a:rPr lang="fi-FI"/>
              <a:t>Lisää teksti napsauttamalla</a:t>
            </a:r>
          </a:p>
        </p:txBody>
      </p:sp>
      <p:pic>
        <p:nvPicPr>
          <p:cNvPr id="12" name="Graphic 11">
            <a:extLst>
              <a:ext uri="{FF2B5EF4-FFF2-40B4-BE49-F238E27FC236}">
                <a16:creationId xmlns:a16="http://schemas.microsoft.com/office/drawing/2014/main" id="{A18EEA2F-4B53-B54B-8A96-75DEF4BF5BB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5444" y="6346945"/>
            <a:ext cx="1526387" cy="374530"/>
          </a:xfrm>
          <a:prstGeom prst="rect">
            <a:avLst/>
          </a:prstGeom>
        </p:spPr>
      </p:pic>
      <p:sp>
        <p:nvSpPr>
          <p:cNvPr id="7" name="Footer Placeholder 6">
            <a:extLst>
              <a:ext uri="{FF2B5EF4-FFF2-40B4-BE49-F238E27FC236}">
                <a16:creationId xmlns:a16="http://schemas.microsoft.com/office/drawing/2014/main" id="{A184D2A5-9AF1-9E49-80CF-2CA2B17BE893}"/>
              </a:ext>
              <a:ext uri="{C183D7F6-B498-43B3-948B-1728B52AA6E4}">
                <adec:decorative xmlns:adec="http://schemas.microsoft.com/office/drawing/2017/decorative" val="1"/>
              </a:ext>
            </a:extLst>
          </p:cNvPr>
          <p:cNvSpPr>
            <a:spLocks noGrp="1"/>
          </p:cNvSpPr>
          <p:nvPr>
            <p:ph type="ftr" sz="quarter" idx="15"/>
          </p:nvPr>
        </p:nvSpPr>
        <p:spPr>
          <a:xfrm>
            <a:off x="2603616" y="6356350"/>
            <a:ext cx="4667737" cy="365125"/>
          </a:xfrm>
          <a:prstGeom prst="rect">
            <a:avLst/>
          </a:prstGeom>
        </p:spPr>
        <p:txBody>
          <a:bodyPr/>
          <a:lstStyle>
            <a:lvl1pPr>
              <a:defRPr/>
            </a:lvl1pPr>
          </a:lstStyle>
          <a:p>
            <a:r>
              <a:rPr lang="fi-FI"/>
              <a:t>Tilastokeskus</a:t>
            </a:r>
          </a:p>
        </p:txBody>
      </p:sp>
      <p:sp>
        <p:nvSpPr>
          <p:cNvPr id="2" name="Date Placeholder 1">
            <a:extLst>
              <a:ext uri="{FF2B5EF4-FFF2-40B4-BE49-F238E27FC236}">
                <a16:creationId xmlns:a16="http://schemas.microsoft.com/office/drawing/2014/main" id="{06266956-5E91-A64A-9BFF-443D74E82006}"/>
              </a:ext>
              <a:ext uri="{C183D7F6-B498-43B3-948B-1728B52AA6E4}">
                <adec:decorative xmlns:adec="http://schemas.microsoft.com/office/drawing/2017/decorative" val="1"/>
              </a:ext>
            </a:extLst>
          </p:cNvPr>
          <p:cNvSpPr>
            <a:spLocks noGrp="1"/>
          </p:cNvSpPr>
          <p:nvPr>
            <p:ph type="dt" sz="half" idx="14"/>
          </p:nvPr>
        </p:nvSpPr>
        <p:spPr>
          <a:xfrm>
            <a:off x="838200" y="6356350"/>
            <a:ext cx="1765416" cy="365125"/>
          </a:xfrm>
          <a:prstGeom prst="rect">
            <a:avLst/>
          </a:prstGeom>
        </p:spPr>
        <p:txBody>
          <a:bodyPr/>
          <a:lstStyle/>
          <a:p>
            <a:fld id="{B4217DCA-5148-244C-B761-ADC89A8D6568}" type="datetime1">
              <a:rPr lang="fi-FI" smtClean="0"/>
              <a:t>21.12.2022</a:t>
            </a:fld>
            <a:endParaRPr lang="fi-FI"/>
          </a:p>
        </p:txBody>
      </p:sp>
    </p:spTree>
    <p:extLst>
      <p:ext uri="{BB962C8B-B14F-4D97-AF65-F5344CB8AC3E}">
        <p14:creationId xmlns:p14="http://schemas.microsoft.com/office/powerpoint/2010/main" val="2716176394"/>
      </p:ext>
    </p:extLst>
  </p:cSld>
  <p:clrMapOvr>
    <a:masterClrMapping/>
  </p:clrMapOvr>
  <p:extLst>
    <p:ext uri="{DCECCB84-F9BA-43D5-87BE-67443E8EF086}">
      <p15:sldGuideLst xmlns:p15="http://schemas.microsoft.com/office/powerpoint/2012/main">
        <p15:guide id="3" pos="211" userDrawn="1">
          <p15:clr>
            <a:srgbClr val="FBAE40"/>
          </p15:clr>
        </p15:guide>
        <p15:guide id="4" orient="horz" pos="21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opetus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6BDE-15BB-BF4C-988F-BB6B76BE5733}"/>
              </a:ext>
            </a:extLst>
          </p:cNvPr>
          <p:cNvSpPr>
            <a:spLocks noGrp="1"/>
          </p:cNvSpPr>
          <p:nvPr>
            <p:ph type="title" hasCustomPrompt="1"/>
          </p:nvPr>
        </p:nvSpPr>
        <p:spPr>
          <a:xfrm>
            <a:off x="813486" y="1067186"/>
            <a:ext cx="8095736" cy="2852737"/>
          </a:xfrm>
        </p:spPr>
        <p:txBody>
          <a:bodyPr anchor="b"/>
          <a:lstStyle>
            <a:lvl1pPr>
              <a:defRPr sz="6000" b="1"/>
            </a:lvl1pPr>
          </a:lstStyle>
          <a:p>
            <a:r>
              <a:rPr lang="en-US" err="1"/>
              <a:t>Kiitos</a:t>
            </a:r>
            <a:endParaRPr lang="fi-FI"/>
          </a:p>
        </p:txBody>
      </p:sp>
      <p:sp>
        <p:nvSpPr>
          <p:cNvPr id="11" name="Text Placeholder 10">
            <a:extLst>
              <a:ext uri="{FF2B5EF4-FFF2-40B4-BE49-F238E27FC236}">
                <a16:creationId xmlns:a16="http://schemas.microsoft.com/office/drawing/2014/main" id="{DFD4F408-8114-044A-B306-BBA0FDCBEF55}"/>
              </a:ext>
            </a:extLst>
          </p:cNvPr>
          <p:cNvSpPr>
            <a:spLocks noGrp="1"/>
          </p:cNvSpPr>
          <p:nvPr>
            <p:ph type="body" sz="quarter" idx="13" hasCustomPrompt="1"/>
          </p:nvPr>
        </p:nvSpPr>
        <p:spPr>
          <a:xfrm>
            <a:off x="812800" y="4076700"/>
            <a:ext cx="8096250" cy="800100"/>
          </a:xfrm>
        </p:spPr>
        <p:txBody>
          <a:bodyPr/>
          <a:lstStyle>
            <a:lvl1pPr marL="0" indent="0">
              <a:buNone/>
              <a:defRPr/>
            </a:lvl1pPr>
          </a:lstStyle>
          <a:p>
            <a:pPr lvl="0"/>
            <a:r>
              <a:rPr lang="fi-FI"/>
              <a:t>Lisäteksti</a:t>
            </a:r>
          </a:p>
        </p:txBody>
      </p:sp>
      <p:sp>
        <p:nvSpPr>
          <p:cNvPr id="10" name="Slide Number Placeholder 6">
            <a:extLst>
              <a:ext uri="{FF2B5EF4-FFF2-40B4-BE49-F238E27FC236}">
                <a16:creationId xmlns:a16="http://schemas.microsoft.com/office/drawing/2014/main" id="{CE6663AB-A462-B34C-A285-C0F94EFD988F}"/>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C1FB2B79-11FD-944B-A963-67752CC2697D}"/>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8AD39FD0-E638-5F49-B0EF-22D9623DFB5A}"/>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3A1997B-3BC2-6A4C-B39C-20941A3A6037}" type="datetime1">
              <a:rPr lang="fi-FI" smtClean="0"/>
              <a:t>21.12.2022</a:t>
            </a:fld>
            <a:endParaRPr lang="fi-FI"/>
          </a:p>
        </p:txBody>
      </p:sp>
    </p:spTree>
    <p:extLst>
      <p:ext uri="{BB962C8B-B14F-4D97-AF65-F5344CB8AC3E}">
        <p14:creationId xmlns:p14="http://schemas.microsoft.com/office/powerpoint/2010/main" val="514919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opetusdia taustakuvalla">
    <p:bg>
      <p:bgPr>
        <a:solidFill>
          <a:srgbClr val="63B1E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F22959-4391-C749-85A0-8373565DA730}"/>
              </a:ext>
              <a:ext uri="{C183D7F6-B498-43B3-948B-1728B52AA6E4}">
                <adec:decorative xmlns:adec="http://schemas.microsoft.com/office/drawing/2017/decorative" val="1"/>
              </a:ext>
            </a:extLst>
          </p:cNvPr>
          <p:cNvSpPr/>
          <p:nvPr/>
        </p:nvSpPr>
        <p:spPr>
          <a:xfrm>
            <a:off x="-1" y="1778156"/>
            <a:ext cx="7749541" cy="30986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B8116BDE-15BB-BF4C-988F-BB6B76BE5733}"/>
              </a:ext>
            </a:extLst>
          </p:cNvPr>
          <p:cNvSpPr>
            <a:spLocks noGrp="1"/>
          </p:cNvSpPr>
          <p:nvPr>
            <p:ph type="title" hasCustomPrompt="1"/>
          </p:nvPr>
        </p:nvSpPr>
        <p:spPr>
          <a:xfrm>
            <a:off x="813486" y="1912620"/>
            <a:ext cx="6791274" cy="2007303"/>
          </a:xfrm>
        </p:spPr>
        <p:txBody>
          <a:bodyPr anchor="b"/>
          <a:lstStyle>
            <a:lvl1pPr>
              <a:defRPr sz="6000" b="1"/>
            </a:lvl1pPr>
          </a:lstStyle>
          <a:p>
            <a:r>
              <a:rPr lang="en-US" err="1"/>
              <a:t>Kiitos</a:t>
            </a:r>
            <a:endParaRPr lang="fi-FI"/>
          </a:p>
        </p:txBody>
      </p:sp>
      <p:sp>
        <p:nvSpPr>
          <p:cNvPr id="11" name="Text Placeholder 10">
            <a:extLst>
              <a:ext uri="{FF2B5EF4-FFF2-40B4-BE49-F238E27FC236}">
                <a16:creationId xmlns:a16="http://schemas.microsoft.com/office/drawing/2014/main" id="{DFD4F408-8114-044A-B306-BBA0FDCBEF55}"/>
              </a:ext>
            </a:extLst>
          </p:cNvPr>
          <p:cNvSpPr>
            <a:spLocks noGrp="1"/>
          </p:cNvSpPr>
          <p:nvPr>
            <p:ph type="body" sz="quarter" idx="13" hasCustomPrompt="1"/>
          </p:nvPr>
        </p:nvSpPr>
        <p:spPr>
          <a:xfrm>
            <a:off x="812800" y="4076700"/>
            <a:ext cx="6791274" cy="59436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a:t>Lisäteksti</a:t>
            </a:r>
          </a:p>
        </p:txBody>
      </p:sp>
      <p:sp>
        <p:nvSpPr>
          <p:cNvPr id="9" name="Rectangle 8">
            <a:extLst>
              <a:ext uri="{FF2B5EF4-FFF2-40B4-BE49-F238E27FC236}">
                <a16:creationId xmlns:a16="http://schemas.microsoft.com/office/drawing/2014/main" id="{1551603C-AC20-9B48-B36D-98E1740216CF}"/>
              </a:ext>
              <a:ext uri="{C183D7F6-B498-43B3-948B-1728B52AA6E4}">
                <adec:decorative xmlns:adec="http://schemas.microsoft.com/office/drawing/2017/decorative" val="1"/>
              </a:ext>
            </a:extLst>
          </p:cNvPr>
          <p:cNvSpPr/>
          <p:nvPr/>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5" name="Rectangle 8">
            <a:extLst>
              <a:ext uri="{FF2B5EF4-FFF2-40B4-BE49-F238E27FC236}">
                <a16:creationId xmlns:a16="http://schemas.microsoft.com/office/drawing/2014/main" id="{1FCBB4B8-11C6-4C28-A924-3EDC401AD521}"/>
              </a:ext>
              <a:ext uri="{C183D7F6-B498-43B3-948B-1728B52AA6E4}">
                <adec:decorative xmlns:adec="http://schemas.microsoft.com/office/drawing/2017/decorative" val="1"/>
              </a:ext>
            </a:extLst>
          </p:cNvPr>
          <p:cNvSpPr/>
          <p:nvPr userDrawn="1"/>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0" name="Slide Number Placeholder 6">
            <a:extLst>
              <a:ext uri="{FF2B5EF4-FFF2-40B4-BE49-F238E27FC236}">
                <a16:creationId xmlns:a16="http://schemas.microsoft.com/office/drawing/2014/main" id="{CE6663AB-A462-B34C-A285-C0F94EFD988F}"/>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C1FB2B79-11FD-944B-A963-67752CC2697D}"/>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8AD39FD0-E638-5F49-B0EF-22D9623DFB5A}"/>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3A1997B-3BC2-6A4C-B39C-20941A3A6037}" type="datetime1">
              <a:rPr lang="fi-FI" smtClean="0"/>
              <a:t>21.12.2022</a:t>
            </a:fld>
            <a:endParaRPr lang="fi-FI"/>
          </a:p>
        </p:txBody>
      </p:sp>
      <p:pic>
        <p:nvPicPr>
          <p:cNvPr id="13" name="Graphic 12">
            <a:extLst>
              <a:ext uri="{FF2B5EF4-FFF2-40B4-BE49-F238E27FC236}">
                <a16:creationId xmlns:a16="http://schemas.microsoft.com/office/drawing/2014/main" id="{33242BD3-53EF-2C47-8B99-B78000A08A3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26685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KAOH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705400-22F1-4730-9AB9-4ED3BB80DBBC}"/>
              </a:ext>
            </a:extLst>
          </p:cNvPr>
          <p:cNvSpPr txBox="1"/>
          <p:nvPr userDrawn="1"/>
        </p:nvSpPr>
        <p:spPr>
          <a:xfrm>
            <a:off x="502158" y="288666"/>
            <a:ext cx="11588242" cy="646331"/>
          </a:xfrm>
          <a:prstGeom prst="rect">
            <a:avLst/>
          </a:prstGeom>
          <a:noFill/>
        </p:spPr>
        <p:txBody>
          <a:bodyPr wrap="square" rtlCol="0">
            <a:spAutoFit/>
          </a:bodyPr>
          <a:lstStyle/>
          <a:p>
            <a:r>
              <a:rPr lang="fi-FI" sz="1800"/>
              <a:t>Laajemmat ohjeet esityksen tekemiseen löytyvät Metkasta: Sisäiset palvelut - Viestintäpalvelut - </a:t>
            </a:r>
            <a:br>
              <a:rPr lang="fi-FI" sz="1800"/>
            </a:br>
            <a:r>
              <a:rPr lang="fi-FI" sz="1800"/>
              <a:t>PowerPoint-esityksen tekeminen: </a:t>
            </a:r>
            <a:r>
              <a:rPr lang="fi-FI" sz="1800">
                <a:hlinkClick r:id="rId3"/>
              </a:rPr>
              <a:t>https://tilastokeskus.sharepoint.com/sites/powerpoint-esityksen-tekeminen</a:t>
            </a:r>
            <a:endParaRPr lang="fi-FI" sz="1800"/>
          </a:p>
        </p:txBody>
      </p:sp>
      <p:sp>
        <p:nvSpPr>
          <p:cNvPr id="19" name="Tekstiruutu 18">
            <a:extLst>
              <a:ext uri="{FF2B5EF4-FFF2-40B4-BE49-F238E27FC236}">
                <a16:creationId xmlns:a16="http://schemas.microsoft.com/office/drawing/2014/main" id="{203C87A1-47C5-4206-8B3B-060EBE62093E}"/>
              </a:ext>
            </a:extLst>
          </p:cNvPr>
          <p:cNvSpPr txBox="1"/>
          <p:nvPr userDrawn="1"/>
        </p:nvSpPr>
        <p:spPr>
          <a:xfrm>
            <a:off x="502158" y="1122874"/>
            <a:ext cx="6110005" cy="1692771"/>
          </a:xfrm>
          <a:prstGeom prst="rect">
            <a:avLst/>
          </a:prstGeom>
          <a:noFill/>
        </p:spPr>
        <p:txBody>
          <a:bodyPr wrap="square" rtlCol="0">
            <a:spAutoFit/>
          </a:bodyPr>
          <a:lstStyle/>
          <a:p>
            <a:r>
              <a:rPr lang="fi-FI" sz="2400" b="0">
                <a:solidFill>
                  <a:schemeClr val="accent1"/>
                </a:solidFill>
              </a:rPr>
              <a:t>1. </a:t>
            </a:r>
            <a:r>
              <a:rPr lang="fi-FI" sz="2000">
                <a:solidFill>
                  <a:schemeClr val="accent1"/>
                </a:solidFill>
              </a:rPr>
              <a:t>Varmista, että Sovita leipäteksti automaattisesti -paikkamerkki on pois käytöstä! (Tiedosto-Asetukset-Tarkistustyökalut-Automaattisen korjauksen asetukset). Muuten tekstilaatikon yli menevä teksti ja riviväli muuttuvat liian pieneksi ja luettavuus kärsii.</a:t>
            </a:r>
          </a:p>
        </p:txBody>
      </p:sp>
      <p:pic>
        <p:nvPicPr>
          <p:cNvPr id="10" name="Kuva 9">
            <a:extLst>
              <a:ext uri="{FF2B5EF4-FFF2-40B4-BE49-F238E27FC236}">
                <a16:creationId xmlns:a16="http://schemas.microsoft.com/office/drawing/2014/main" id="{58C05466-30B3-4C18-B6AB-9C5FFC18108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02158" y="3015129"/>
            <a:ext cx="5429250" cy="1628775"/>
          </a:xfrm>
          <a:prstGeom prst="rect">
            <a:avLst/>
          </a:prstGeom>
        </p:spPr>
      </p:pic>
      <p:sp>
        <p:nvSpPr>
          <p:cNvPr id="18" name="Tekstiruutu 17">
            <a:extLst>
              <a:ext uri="{FF2B5EF4-FFF2-40B4-BE49-F238E27FC236}">
                <a16:creationId xmlns:a16="http://schemas.microsoft.com/office/drawing/2014/main" id="{D9BDD68D-90DD-475C-B1E4-3B94FBA05ABB}"/>
              </a:ext>
            </a:extLst>
          </p:cNvPr>
          <p:cNvSpPr txBox="1"/>
          <p:nvPr userDrawn="1"/>
        </p:nvSpPr>
        <p:spPr>
          <a:xfrm>
            <a:off x="502158" y="4937753"/>
            <a:ext cx="5989834" cy="1015663"/>
          </a:xfrm>
          <a:prstGeom prst="rect">
            <a:avLst/>
          </a:prstGeom>
          <a:noFill/>
        </p:spPr>
        <p:txBody>
          <a:bodyPr wrap="square" rtlCol="0">
            <a:spAutoFit/>
          </a:bodyPr>
          <a:lstStyle/>
          <a:p>
            <a:r>
              <a:rPr lang="fi-FI" sz="2400">
                <a:solidFill>
                  <a:schemeClr val="accent1"/>
                </a:solidFill>
              </a:rPr>
              <a:t>2. </a:t>
            </a:r>
            <a:r>
              <a:rPr lang="fi-FI">
                <a:solidFill>
                  <a:schemeClr val="accent1"/>
                </a:solidFill>
              </a:rPr>
              <a:t>Varmista, että PowerPoint-esitys on </a:t>
            </a:r>
            <a:r>
              <a:rPr lang="fi-FI">
                <a:solidFill>
                  <a:schemeClr val="accent1"/>
                </a:solidFill>
                <a:hlinkClick r:id="rId5"/>
              </a:rPr>
              <a:t>saavutettava</a:t>
            </a:r>
            <a:r>
              <a:rPr lang="fi-FI">
                <a:solidFill>
                  <a:schemeClr val="accent1"/>
                </a:solidFill>
              </a:rPr>
              <a:t> ja ymmärrettävä, jos esitys on tarkoitus laittaa verkkosivuille tai esim. Tilastokeskuksen </a:t>
            </a:r>
            <a:r>
              <a:rPr lang="fi-FI" err="1">
                <a:solidFill>
                  <a:schemeClr val="accent1"/>
                </a:solidFill>
              </a:rPr>
              <a:t>SlideShare</a:t>
            </a:r>
            <a:r>
              <a:rPr lang="fi-FI">
                <a:solidFill>
                  <a:schemeClr val="accent1"/>
                </a:solidFill>
              </a:rPr>
              <a:t>-palveluun.</a:t>
            </a:r>
          </a:p>
        </p:txBody>
      </p:sp>
      <p:pic>
        <p:nvPicPr>
          <p:cNvPr id="16" name="Kuva 15">
            <a:extLst>
              <a:ext uri="{FF2B5EF4-FFF2-40B4-BE49-F238E27FC236}">
                <a16:creationId xmlns:a16="http://schemas.microsoft.com/office/drawing/2014/main" id="{80C38BF6-EA96-44A7-B75A-C6632F10AC3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6822140" y="1138518"/>
            <a:ext cx="4657725" cy="2647950"/>
          </a:xfrm>
          <a:prstGeom prst="rect">
            <a:avLst/>
          </a:prstGeom>
        </p:spPr>
      </p:pic>
      <p:sp>
        <p:nvSpPr>
          <p:cNvPr id="20" name="Tekstiruutu 19">
            <a:extLst>
              <a:ext uri="{FF2B5EF4-FFF2-40B4-BE49-F238E27FC236}">
                <a16:creationId xmlns:a16="http://schemas.microsoft.com/office/drawing/2014/main" id="{7DC3FE00-9E9B-4D86-82DE-B500EE2E3832}"/>
              </a:ext>
            </a:extLst>
          </p:cNvPr>
          <p:cNvSpPr txBox="1"/>
          <p:nvPr userDrawn="1"/>
        </p:nvSpPr>
        <p:spPr>
          <a:xfrm>
            <a:off x="6340631" y="4015425"/>
            <a:ext cx="517722" cy="461665"/>
          </a:xfrm>
          <a:prstGeom prst="rect">
            <a:avLst/>
          </a:prstGeom>
          <a:noFill/>
        </p:spPr>
        <p:txBody>
          <a:bodyPr wrap="square" rtlCol="0">
            <a:spAutoFit/>
          </a:bodyPr>
          <a:lstStyle/>
          <a:p>
            <a:pPr algn="just"/>
            <a:r>
              <a:rPr lang="fi-FI" sz="2400">
                <a:solidFill>
                  <a:schemeClr val="accent1"/>
                </a:solidFill>
              </a:rPr>
              <a:t>3.</a:t>
            </a:r>
            <a:endParaRPr lang="fi-FI" sz="2400"/>
          </a:p>
        </p:txBody>
      </p:sp>
      <p:pic>
        <p:nvPicPr>
          <p:cNvPr id="17" name="Kuva 16" descr="Muuta sinisellä tai punaisella taustalla oleva linkki leipätekstin väriseksi.">
            <a:extLst>
              <a:ext uri="{FF2B5EF4-FFF2-40B4-BE49-F238E27FC236}">
                <a16:creationId xmlns:a16="http://schemas.microsoft.com/office/drawing/2014/main" id="{2C6B2E05-7D91-41D0-BDFA-B35AB4BD2A0B}"/>
              </a:ext>
            </a:extLst>
          </p:cNvPr>
          <p:cNvPicPr>
            <a:picLocks noChangeAspect="1"/>
          </p:cNvPicPr>
          <p:nvPr userDrawn="1"/>
        </p:nvPicPr>
        <p:blipFill>
          <a:blip r:embed="rId7"/>
          <a:stretch>
            <a:fillRect/>
          </a:stretch>
        </p:blipFill>
        <p:spPr>
          <a:xfrm>
            <a:off x="6865002" y="4129411"/>
            <a:ext cx="4572000" cy="1616684"/>
          </a:xfrm>
          <a:prstGeom prst="rect">
            <a:avLst/>
          </a:prstGeom>
        </p:spPr>
      </p:pic>
      <p:sp>
        <p:nvSpPr>
          <p:cNvPr id="7" name="Slide Number Placeholder 6">
            <a:extLst>
              <a:ext uri="{FF2B5EF4-FFF2-40B4-BE49-F238E27FC236}">
                <a16:creationId xmlns:a16="http://schemas.microsoft.com/office/drawing/2014/main" id="{7A31250A-507C-0541-83DD-0C646C2FC4A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FA6A9E56-DD5D-C346-84B8-8EBC01AC01A1}" type="datetime1">
              <a:rPr lang="fi-FI" smtClean="0"/>
              <a:t>21.12.2022</a:t>
            </a:fld>
            <a:endParaRPr lang="fi-FI"/>
          </a:p>
        </p:txBody>
      </p:sp>
    </p:spTree>
    <p:extLst>
      <p:ext uri="{BB962C8B-B14F-4D97-AF65-F5344CB8AC3E}">
        <p14:creationId xmlns:p14="http://schemas.microsoft.com/office/powerpoint/2010/main" val="427864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oitusdia taustakuvalla">
    <p:bg>
      <p:bgPr>
        <a:solidFill>
          <a:srgbClr val="63B1E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304727-10FC-554E-A6A8-DB7D4D802C02}"/>
              </a:ext>
              <a:ext uri="{C183D7F6-B498-43B3-948B-1728B52AA6E4}">
                <adec:decorative xmlns:adec="http://schemas.microsoft.com/office/drawing/2017/decorative" val="1"/>
              </a:ext>
            </a:extLst>
          </p:cNvPr>
          <p:cNvSpPr/>
          <p:nvPr/>
        </p:nvSpPr>
        <p:spPr>
          <a:xfrm>
            <a:off x="-1" y="1778156"/>
            <a:ext cx="7749541" cy="3420000"/>
          </a:xfrm>
          <a:prstGeom prst="rect">
            <a:avLst/>
          </a:prstGeom>
          <a:solidFill>
            <a:srgbClr val="0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a:extLst>
              <a:ext uri="{FF2B5EF4-FFF2-40B4-BE49-F238E27FC236}">
                <a16:creationId xmlns:a16="http://schemas.microsoft.com/office/drawing/2014/main" id="{CD18CBD2-E2D9-8246-BE83-C553D7522769}"/>
              </a:ext>
            </a:extLst>
          </p:cNvPr>
          <p:cNvSpPr>
            <a:spLocks noGrp="1"/>
          </p:cNvSpPr>
          <p:nvPr>
            <p:ph type="title" hasCustomPrompt="1"/>
          </p:nvPr>
        </p:nvSpPr>
        <p:spPr>
          <a:xfrm>
            <a:off x="813486" y="1912620"/>
            <a:ext cx="6791274" cy="2007303"/>
          </a:xfrm>
        </p:spPr>
        <p:txBody>
          <a:bodyPr anchor="b"/>
          <a:lstStyle>
            <a:lvl1pPr>
              <a:defRPr sz="6000" b="1"/>
            </a:lvl1pPr>
          </a:lstStyle>
          <a:p>
            <a:r>
              <a:rPr lang="en-US" err="1"/>
              <a:t>Otsikko</a:t>
            </a:r>
            <a:endParaRPr lang="fi-FI"/>
          </a:p>
        </p:txBody>
      </p:sp>
      <p:sp>
        <p:nvSpPr>
          <p:cNvPr id="21" name="Text Placeholder 10">
            <a:extLst>
              <a:ext uri="{FF2B5EF4-FFF2-40B4-BE49-F238E27FC236}">
                <a16:creationId xmlns:a16="http://schemas.microsoft.com/office/drawing/2014/main" id="{B34DD9FC-47D7-48AE-BAAB-66ECC97F0913}"/>
              </a:ext>
            </a:extLst>
          </p:cNvPr>
          <p:cNvSpPr>
            <a:spLocks noGrp="1"/>
          </p:cNvSpPr>
          <p:nvPr>
            <p:ph type="body" sz="quarter" idx="14" hasCustomPrompt="1"/>
          </p:nvPr>
        </p:nvSpPr>
        <p:spPr>
          <a:xfrm>
            <a:off x="812800" y="4076699"/>
            <a:ext cx="6791274" cy="99979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err="1"/>
              <a:t>Esittäjä</a:t>
            </a:r>
            <a:r>
              <a:rPr lang="en-US"/>
              <a:t>, </a:t>
            </a:r>
            <a:r>
              <a:rPr lang="en-US" err="1"/>
              <a:t>aika</a:t>
            </a:r>
            <a:r>
              <a:rPr lang="en-US"/>
              <a:t>, </a:t>
            </a:r>
            <a:r>
              <a:rPr lang="en-US" err="1"/>
              <a:t>paikka</a:t>
            </a:r>
            <a:endParaRPr lang="en-US"/>
          </a:p>
        </p:txBody>
      </p:sp>
      <p:sp>
        <p:nvSpPr>
          <p:cNvPr id="9" name="Rectangle 8">
            <a:extLst>
              <a:ext uri="{FF2B5EF4-FFF2-40B4-BE49-F238E27FC236}">
                <a16:creationId xmlns:a16="http://schemas.microsoft.com/office/drawing/2014/main" id="{1551603C-AC20-9B48-B36D-98E1740216CF}"/>
              </a:ext>
              <a:ext uri="{C183D7F6-B498-43B3-948B-1728B52AA6E4}">
                <adec:decorative xmlns:adec="http://schemas.microsoft.com/office/drawing/2017/decorative" val="1"/>
              </a:ext>
            </a:extLst>
          </p:cNvPr>
          <p:cNvSpPr/>
          <p:nvPr userDrawn="1"/>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0" name="Slide Number Placeholder 6">
            <a:extLst>
              <a:ext uri="{FF2B5EF4-FFF2-40B4-BE49-F238E27FC236}">
                <a16:creationId xmlns:a16="http://schemas.microsoft.com/office/drawing/2014/main" id="{CE6663AB-A462-B34C-A285-C0F94EFD988F}"/>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4" name="Date Placeholder 3">
            <a:extLst>
              <a:ext uri="{FF2B5EF4-FFF2-40B4-BE49-F238E27FC236}">
                <a16:creationId xmlns:a16="http://schemas.microsoft.com/office/drawing/2014/main" id="{8AD39FD0-E638-5F49-B0EF-22D9623DFB5A}"/>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D3A1997B-3BC2-6A4C-B39C-20941A3A6037}" type="datetime1">
              <a:rPr lang="fi-FI" smtClean="0"/>
              <a:t>21.12.2022</a:t>
            </a:fld>
            <a:endParaRPr lang="fi-FI"/>
          </a:p>
        </p:txBody>
      </p:sp>
      <p:sp>
        <p:nvSpPr>
          <p:cNvPr id="5" name="Footer Placeholder 4">
            <a:extLst>
              <a:ext uri="{FF2B5EF4-FFF2-40B4-BE49-F238E27FC236}">
                <a16:creationId xmlns:a16="http://schemas.microsoft.com/office/drawing/2014/main" id="{C1FB2B79-11FD-944B-A963-67752CC2697D}"/>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pic>
        <p:nvPicPr>
          <p:cNvPr id="17" name="Graphic 12">
            <a:extLst>
              <a:ext uri="{FF2B5EF4-FFF2-40B4-BE49-F238E27FC236}">
                <a16:creationId xmlns:a16="http://schemas.microsoft.com/office/drawing/2014/main" id="{6077D835-014C-4BAB-A3A9-1C7BC9B71FD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391553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Otsikko ja kaksi palsta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CECABA0-0855-DA4B-B5AD-9F705EBA89EB}"/>
              </a:ext>
            </a:extLst>
          </p:cNvPr>
          <p:cNvSpPr>
            <a:spLocks noGrp="1"/>
          </p:cNvSpPr>
          <p:nvPr>
            <p:ph type="title" hasCustomPrompt="1"/>
          </p:nvPr>
        </p:nvSpPr>
        <p:spPr>
          <a:xfrm>
            <a:off x="796926" y="365125"/>
            <a:ext cx="10513568" cy="1325563"/>
          </a:xfrm>
        </p:spPr>
        <p:txBody>
          <a:bodyPr anchor="b" anchorCtr="0"/>
          <a:lstStyle>
            <a:lvl1pPr>
              <a:defRPr b="1">
                <a:solidFill>
                  <a:srgbClr val="0065A1"/>
                </a:solidFill>
              </a:defRPr>
            </a:lvl1pPr>
          </a:lstStyle>
          <a:p>
            <a:r>
              <a:rPr lang="en-US" err="1"/>
              <a:t>Otsikko</a:t>
            </a:r>
            <a:endParaRPr lang="fi-FI"/>
          </a:p>
        </p:txBody>
      </p:sp>
      <p:sp>
        <p:nvSpPr>
          <p:cNvPr id="3" name="Content Placeholder 2">
            <a:extLst>
              <a:ext uri="{FF2B5EF4-FFF2-40B4-BE49-F238E27FC236}">
                <a16:creationId xmlns:a16="http://schemas.microsoft.com/office/drawing/2014/main" id="{D32DDB0F-1C8A-0F4E-A56A-C944E46ED2C1}"/>
              </a:ext>
            </a:extLst>
          </p:cNvPr>
          <p:cNvSpPr>
            <a:spLocks noGrp="1"/>
          </p:cNvSpPr>
          <p:nvPr>
            <p:ph sz="half" idx="1"/>
          </p:nvPr>
        </p:nvSpPr>
        <p:spPr>
          <a:xfrm>
            <a:off x="796217" y="1825624"/>
            <a:ext cx="5181600" cy="4117975"/>
          </a:xfrm>
        </p:spPr>
        <p:txBody>
          <a:bodyPr/>
          <a:lstStyle>
            <a:lvl1pPr marL="228600" indent="-228600">
              <a:buClr>
                <a:schemeClr val="accent1"/>
              </a:buClr>
              <a:buFont typeface="Arial" panose="020B0604020202020204" pitchFamily="34" charset="0"/>
              <a:buChar char="–"/>
              <a:defRPr>
                <a:solidFill>
                  <a:srgbClr val="0065A1"/>
                </a:solidFill>
              </a:defRPr>
            </a:lvl1pPr>
            <a:lvl2pPr marL="685800" indent="-228600">
              <a:buClr>
                <a:schemeClr val="accent1"/>
              </a:buClr>
              <a:buFont typeface="Arial" panose="020B0604020202020204" pitchFamily="34" charset="0"/>
              <a:buChar char="–"/>
              <a:defRPr>
                <a:solidFill>
                  <a:srgbClr val="0065A1"/>
                </a:solidFill>
              </a:defRPr>
            </a:lvl2pPr>
            <a:lvl3pPr marL="1143000" indent="-228600">
              <a:buClr>
                <a:schemeClr val="accent1"/>
              </a:buClr>
              <a:buFont typeface="Arial" panose="020B0604020202020204" pitchFamily="34" charset="0"/>
              <a:buChar char="–"/>
              <a:defRPr>
                <a:solidFill>
                  <a:srgbClr val="0065A1"/>
                </a:solidFill>
              </a:defRPr>
            </a:lvl3pPr>
            <a:lvl4pPr marL="1600200" indent="-228600">
              <a:buClr>
                <a:schemeClr val="accent1"/>
              </a:buClr>
              <a:buFont typeface="Arial" panose="020B0604020202020204" pitchFamily="34" charset="0"/>
              <a:buChar char="–"/>
              <a:defRPr>
                <a:solidFill>
                  <a:srgbClr val="0065A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Content Placeholder 3">
            <a:extLst>
              <a:ext uri="{FF2B5EF4-FFF2-40B4-BE49-F238E27FC236}">
                <a16:creationId xmlns:a16="http://schemas.microsoft.com/office/drawing/2014/main" id="{DAECCA58-AD67-EA4F-A4FA-99791451B3E6}"/>
              </a:ext>
            </a:extLst>
          </p:cNvPr>
          <p:cNvSpPr>
            <a:spLocks noGrp="1"/>
          </p:cNvSpPr>
          <p:nvPr>
            <p:ph sz="half" idx="2"/>
          </p:nvPr>
        </p:nvSpPr>
        <p:spPr>
          <a:xfrm>
            <a:off x="6125050" y="1825537"/>
            <a:ext cx="5185444" cy="4118062"/>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Slide Number Placeholder 6">
            <a:extLst>
              <a:ext uri="{FF2B5EF4-FFF2-40B4-BE49-F238E27FC236}">
                <a16:creationId xmlns:a16="http://schemas.microsoft.com/office/drawing/2014/main" id="{7A31250A-507C-0541-83DD-0C646C2FC4A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FA6A9E56-DD5D-C346-84B8-8EBC01AC01A1}" type="datetime1">
              <a:rPr lang="fi-FI" smtClean="0"/>
              <a:t>21.12.2022</a:t>
            </a:fld>
            <a:endParaRPr lang="fi-FI"/>
          </a:p>
        </p:txBody>
      </p:sp>
    </p:spTree>
    <p:extLst>
      <p:ext uri="{BB962C8B-B14F-4D97-AF65-F5344CB8AC3E}">
        <p14:creationId xmlns:p14="http://schemas.microsoft.com/office/powerpoint/2010/main" val="406557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tsikko ja kaksi palsta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D05DF-C933-6F4E-B54C-8EC741E5751F}"/>
              </a:ext>
            </a:extLst>
          </p:cNvPr>
          <p:cNvSpPr>
            <a:spLocks noGrp="1"/>
          </p:cNvSpPr>
          <p:nvPr>
            <p:ph type="title" hasCustomPrompt="1"/>
          </p:nvPr>
        </p:nvSpPr>
        <p:spPr>
          <a:xfrm>
            <a:off x="796926" y="365125"/>
            <a:ext cx="10509982" cy="1325563"/>
          </a:xfrm>
        </p:spPr>
        <p:txBody>
          <a:bodyPr anchor="b" anchorCtr="0"/>
          <a:lstStyle>
            <a:lvl1pPr>
              <a:defRPr b="1"/>
            </a:lvl1pPr>
          </a:lstStyle>
          <a:p>
            <a:r>
              <a:rPr lang="en-US" err="1"/>
              <a:t>Otsikko</a:t>
            </a:r>
            <a:endParaRPr lang="fi-FI"/>
          </a:p>
        </p:txBody>
      </p:sp>
      <p:sp>
        <p:nvSpPr>
          <p:cNvPr id="3" name="Content Placeholder 2">
            <a:extLst>
              <a:ext uri="{FF2B5EF4-FFF2-40B4-BE49-F238E27FC236}">
                <a16:creationId xmlns:a16="http://schemas.microsoft.com/office/drawing/2014/main" id="{D32DDB0F-1C8A-0F4E-A56A-C944E46ED2C1}"/>
              </a:ext>
            </a:extLst>
          </p:cNvPr>
          <p:cNvSpPr>
            <a:spLocks noGrp="1"/>
          </p:cNvSpPr>
          <p:nvPr>
            <p:ph sz="half" idx="1"/>
          </p:nvPr>
        </p:nvSpPr>
        <p:spPr>
          <a:xfrm>
            <a:off x="796217" y="1825624"/>
            <a:ext cx="5181600" cy="4117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Content Placeholder 3">
            <a:extLst>
              <a:ext uri="{FF2B5EF4-FFF2-40B4-BE49-F238E27FC236}">
                <a16:creationId xmlns:a16="http://schemas.microsoft.com/office/drawing/2014/main" id="{DAECCA58-AD67-EA4F-A4FA-99791451B3E6}"/>
              </a:ext>
            </a:extLst>
          </p:cNvPr>
          <p:cNvSpPr>
            <a:spLocks noGrp="1"/>
          </p:cNvSpPr>
          <p:nvPr>
            <p:ph sz="half" idx="2"/>
          </p:nvPr>
        </p:nvSpPr>
        <p:spPr>
          <a:xfrm>
            <a:off x="6125308" y="1825537"/>
            <a:ext cx="5181600" cy="41180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Slide Number Placeholder 6">
            <a:extLst>
              <a:ext uri="{FF2B5EF4-FFF2-40B4-BE49-F238E27FC236}">
                <a16:creationId xmlns:a16="http://schemas.microsoft.com/office/drawing/2014/main" id="{0D7F2BE6-A0EE-254C-A680-A0F9A73CAFE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681E36A7-713B-DD49-94CA-BB6B74E23ED0}" type="datetime1">
              <a:rPr lang="fi-FI" smtClean="0"/>
              <a:t>21.12.2022</a:t>
            </a:fld>
            <a:endParaRPr lang="fi-FI"/>
          </a:p>
        </p:txBody>
      </p:sp>
    </p:spTree>
    <p:extLst>
      <p:ext uri="{BB962C8B-B14F-4D97-AF65-F5344CB8AC3E}">
        <p14:creationId xmlns:p14="http://schemas.microsoft.com/office/powerpoint/2010/main" val="118329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tsikko ja kaksi palsta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BDCA2BF-29E1-0944-A8ED-7215373BEEA5}"/>
              </a:ext>
            </a:extLst>
          </p:cNvPr>
          <p:cNvSpPr>
            <a:spLocks noGrp="1"/>
          </p:cNvSpPr>
          <p:nvPr>
            <p:ph type="title" hasCustomPrompt="1"/>
          </p:nvPr>
        </p:nvSpPr>
        <p:spPr>
          <a:xfrm>
            <a:off x="796926" y="365125"/>
            <a:ext cx="10509982" cy="1325563"/>
          </a:xfrm>
        </p:spPr>
        <p:txBody>
          <a:bodyPr anchor="b" anchorCtr="0"/>
          <a:lstStyle>
            <a:lvl1pPr>
              <a:defRPr b="1"/>
            </a:lvl1pPr>
          </a:lstStyle>
          <a:p>
            <a:r>
              <a:rPr lang="en-US" err="1"/>
              <a:t>Otsikko</a:t>
            </a:r>
            <a:endParaRPr lang="fi-FI"/>
          </a:p>
        </p:txBody>
      </p:sp>
      <p:sp>
        <p:nvSpPr>
          <p:cNvPr id="11" name="Content Placeholder 2">
            <a:extLst>
              <a:ext uri="{FF2B5EF4-FFF2-40B4-BE49-F238E27FC236}">
                <a16:creationId xmlns:a16="http://schemas.microsoft.com/office/drawing/2014/main" id="{5895E20C-F870-134F-AA4A-F29890BA7B24}"/>
              </a:ext>
            </a:extLst>
          </p:cNvPr>
          <p:cNvSpPr>
            <a:spLocks noGrp="1"/>
          </p:cNvSpPr>
          <p:nvPr>
            <p:ph sz="half" idx="1"/>
          </p:nvPr>
        </p:nvSpPr>
        <p:spPr>
          <a:xfrm>
            <a:off x="796217" y="1825624"/>
            <a:ext cx="5181600" cy="4117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3" name="Content Placeholder 3">
            <a:extLst>
              <a:ext uri="{FF2B5EF4-FFF2-40B4-BE49-F238E27FC236}">
                <a16:creationId xmlns:a16="http://schemas.microsoft.com/office/drawing/2014/main" id="{C3B3DBE9-F0BE-BC41-AEB7-4103BF893950}"/>
              </a:ext>
            </a:extLst>
          </p:cNvPr>
          <p:cNvSpPr>
            <a:spLocks noGrp="1"/>
          </p:cNvSpPr>
          <p:nvPr>
            <p:ph sz="half" idx="2"/>
          </p:nvPr>
        </p:nvSpPr>
        <p:spPr>
          <a:xfrm>
            <a:off x="6125308" y="1825537"/>
            <a:ext cx="5181600" cy="41180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5" name="Slide Number Placeholder 6">
            <a:extLst>
              <a:ext uri="{FF2B5EF4-FFF2-40B4-BE49-F238E27FC236}">
                <a16:creationId xmlns:a16="http://schemas.microsoft.com/office/drawing/2014/main" id="{C993F0CB-73A3-7C43-91FB-C5CC6561295C}"/>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3B926877-1624-E141-B7CA-D05B939A47DC}" type="datetime1">
              <a:rPr lang="fi-FI" smtClean="0"/>
              <a:t>21.12.2022</a:t>
            </a:fld>
            <a:endParaRPr lang="fi-FI"/>
          </a:p>
        </p:txBody>
      </p:sp>
    </p:spTree>
    <p:extLst>
      <p:ext uri="{BB962C8B-B14F-4D97-AF65-F5344CB8AC3E}">
        <p14:creationId xmlns:p14="http://schemas.microsoft.com/office/powerpoint/2010/main" val="360197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tsikko ja sisältö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C05B-83EB-664F-8202-6DB1FEB76ACF}"/>
              </a:ext>
            </a:extLst>
          </p:cNvPr>
          <p:cNvSpPr>
            <a:spLocks noGrp="1"/>
          </p:cNvSpPr>
          <p:nvPr>
            <p:ph type="title" hasCustomPrompt="1"/>
          </p:nvPr>
        </p:nvSpPr>
        <p:spPr>
          <a:xfrm>
            <a:off x="796926" y="365125"/>
            <a:ext cx="9823178" cy="1325563"/>
          </a:xfrm>
        </p:spPr>
        <p:txBody>
          <a:bodyPr anchor="b" anchorCtr="0"/>
          <a:lstStyle>
            <a:lvl1pPr>
              <a:defRPr b="1"/>
            </a:lvl1pPr>
          </a:lstStyle>
          <a:p>
            <a:r>
              <a:rPr lang="en-US" err="1"/>
              <a:t>Otsikko</a:t>
            </a:r>
            <a:endParaRPr lang="fi-FI"/>
          </a:p>
        </p:txBody>
      </p:sp>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1825625"/>
            <a:ext cx="9823178"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Slide Number Placeholder 6">
            <a:extLst>
              <a:ext uri="{FF2B5EF4-FFF2-40B4-BE49-F238E27FC236}">
                <a16:creationId xmlns:a16="http://schemas.microsoft.com/office/drawing/2014/main" id="{C993F0CB-73A3-7C43-91FB-C5CC6561295C}"/>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3B926877-1624-E141-B7CA-D05B939A47DC}" type="datetime1">
              <a:rPr lang="fi-FI" smtClean="0"/>
              <a:t>21.12.2022</a:t>
            </a:fld>
            <a:endParaRPr lang="fi-FI"/>
          </a:p>
        </p:txBody>
      </p:sp>
    </p:spTree>
    <p:extLst>
      <p:ext uri="{BB962C8B-B14F-4D97-AF65-F5344CB8AC3E}">
        <p14:creationId xmlns:p14="http://schemas.microsoft.com/office/powerpoint/2010/main" val="406326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tsikko ja sisältö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C05B-83EB-664F-8202-6DB1FEB76ACF}"/>
              </a:ext>
            </a:extLst>
          </p:cNvPr>
          <p:cNvSpPr>
            <a:spLocks noGrp="1"/>
          </p:cNvSpPr>
          <p:nvPr>
            <p:ph type="title" hasCustomPrompt="1"/>
          </p:nvPr>
        </p:nvSpPr>
        <p:spPr>
          <a:xfrm>
            <a:off x="796926" y="365125"/>
            <a:ext cx="9823178" cy="1325563"/>
          </a:xfrm>
        </p:spPr>
        <p:txBody>
          <a:bodyPr anchor="b" anchorCtr="0"/>
          <a:lstStyle>
            <a:lvl1pPr>
              <a:defRPr b="1">
                <a:solidFill>
                  <a:schemeClr val="bg1"/>
                </a:solidFill>
              </a:defRPr>
            </a:lvl1pPr>
          </a:lstStyle>
          <a:p>
            <a:r>
              <a:rPr lang="en-US" err="1"/>
              <a:t>Otsikko</a:t>
            </a:r>
            <a:endParaRPr lang="fi-FI"/>
          </a:p>
        </p:txBody>
      </p:sp>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1825625"/>
            <a:ext cx="9823178" cy="4117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lide Number Placeholder 6">
            <a:extLst>
              <a:ext uri="{FF2B5EF4-FFF2-40B4-BE49-F238E27FC236}">
                <a16:creationId xmlns:a16="http://schemas.microsoft.com/office/drawing/2014/main" id="{09EE59DA-6813-CE4E-B973-D7B640491E01}"/>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Tilastokeskus</a:t>
            </a:r>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9955E72F-25E8-8F4B-A2BA-353A79CAD721}" type="datetime1">
              <a:rPr lang="fi-FI" smtClean="0"/>
              <a:t>21.12.2022</a:t>
            </a:fld>
            <a:endParaRPr lang="fi-FI"/>
          </a:p>
        </p:txBody>
      </p:sp>
    </p:spTree>
    <p:extLst>
      <p:ext uri="{BB962C8B-B14F-4D97-AF65-F5344CB8AC3E}">
        <p14:creationId xmlns:p14="http://schemas.microsoft.com/office/powerpoint/2010/main" val="394351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BE6856-4C57-B440-B26E-DB1A92D47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xt Placeholder 2">
            <a:extLst>
              <a:ext uri="{FF2B5EF4-FFF2-40B4-BE49-F238E27FC236}">
                <a16:creationId xmlns:a16="http://schemas.microsoft.com/office/drawing/2014/main" id="{1287B4C7-AE40-D24D-8781-74BC86E9E351}"/>
              </a:ext>
            </a:extLst>
          </p:cNvPr>
          <p:cNvSpPr>
            <a:spLocks noGrp="1"/>
          </p:cNvSpPr>
          <p:nvPr>
            <p:ph type="body" idx="1"/>
          </p:nvPr>
        </p:nvSpPr>
        <p:spPr>
          <a:xfrm>
            <a:off x="838200" y="1825625"/>
            <a:ext cx="10515600" cy="4351338"/>
          </a:xfrm>
          <a:prstGeom prst="rect">
            <a:avLst/>
          </a:prstGeom>
        </p:spPr>
        <p:txBody>
          <a:bodyPr vert="horz" lIns="9000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Slide Number Placeholder 5">
            <a:extLst>
              <a:ext uri="{FF2B5EF4-FFF2-40B4-BE49-F238E27FC236}">
                <a16:creationId xmlns:a16="http://schemas.microsoft.com/office/drawing/2014/main" id="{09F9930A-31DF-A244-A64E-E4D43F6C6F43}"/>
              </a:ext>
              <a:ext uri="{C183D7F6-B498-43B3-948B-1728B52AA6E4}">
                <adec:decorative xmlns:adec="http://schemas.microsoft.com/office/drawing/2017/decorative" val="1"/>
              </a:ext>
            </a:extLst>
          </p:cNvPr>
          <p:cNvSpPr>
            <a:spLocks noGrp="1"/>
          </p:cNvSpPr>
          <p:nvPr>
            <p:ph type="sldNum" sz="quarter" idx="4"/>
          </p:nvPr>
        </p:nvSpPr>
        <p:spPr>
          <a:xfrm>
            <a:off x="8193069" y="6372529"/>
            <a:ext cx="445736" cy="365125"/>
          </a:xfrm>
          <a:prstGeom prst="rect">
            <a:avLst/>
          </a:prstGeom>
        </p:spPr>
        <p:txBody>
          <a:bodyPr vert="horz" lIns="91440" tIns="45720" rIns="91440" bIns="45720" rtlCol="0" anchor="ctr"/>
          <a:lstStyle>
            <a:lvl1pPr algn="r">
              <a:defRPr sz="1200">
                <a:solidFill>
                  <a:srgbClr val="0065A1"/>
                </a:solidFill>
              </a:defRPr>
            </a:lvl1pPr>
          </a:lstStyle>
          <a:p>
            <a:fld id="{7C9DB053-BC39-5645-941A-EDB0DEC7708B}" type="slidenum">
              <a:rPr lang="fi-FI" smtClean="0"/>
              <a:pPr/>
              <a:t>‹#›</a:t>
            </a:fld>
            <a:endParaRPr lang="fi-FI"/>
          </a:p>
        </p:txBody>
      </p:sp>
      <p:sp>
        <p:nvSpPr>
          <p:cNvPr id="5" name="Footer Placeholder 4">
            <a:extLst>
              <a:ext uri="{FF2B5EF4-FFF2-40B4-BE49-F238E27FC236}">
                <a16:creationId xmlns:a16="http://schemas.microsoft.com/office/drawing/2014/main" id="{22E4078B-0E7E-B142-878E-1269235309C1}"/>
              </a:ext>
              <a:ext uri="{C183D7F6-B498-43B3-948B-1728B52AA6E4}">
                <adec:decorative xmlns:adec="http://schemas.microsoft.com/office/drawing/2017/decorative" val="1"/>
              </a:ext>
            </a:extLst>
          </p:cNvPr>
          <p:cNvSpPr>
            <a:spLocks noGrp="1"/>
          </p:cNvSpPr>
          <p:nvPr>
            <p:ph type="ftr" sz="quarter" idx="3"/>
          </p:nvPr>
        </p:nvSpPr>
        <p:spPr>
          <a:xfrm>
            <a:off x="2603616" y="6356350"/>
            <a:ext cx="4667737" cy="365125"/>
          </a:xfrm>
          <a:prstGeom prst="rect">
            <a:avLst/>
          </a:prstGeom>
        </p:spPr>
        <p:txBody>
          <a:bodyPr vert="horz" lIns="91440" tIns="45720" rIns="91440" bIns="45720" rtlCol="0" anchor="ctr"/>
          <a:lstStyle>
            <a:lvl1pPr algn="ctr">
              <a:defRPr sz="1200">
                <a:solidFill>
                  <a:srgbClr val="0065A1"/>
                </a:solidFill>
              </a:defRPr>
            </a:lvl1pPr>
          </a:lstStyle>
          <a:p>
            <a:r>
              <a:rPr lang="fi-FI"/>
              <a:t>Tilastokeskus</a:t>
            </a:r>
          </a:p>
        </p:txBody>
      </p:sp>
      <p:sp>
        <p:nvSpPr>
          <p:cNvPr id="4" name="Date Placeholder 3">
            <a:extLst>
              <a:ext uri="{FF2B5EF4-FFF2-40B4-BE49-F238E27FC236}">
                <a16:creationId xmlns:a16="http://schemas.microsoft.com/office/drawing/2014/main" id="{3D1B4AB7-FB4C-C940-B0FD-45D285F32DFD}"/>
              </a:ext>
              <a:ext uri="{C183D7F6-B498-43B3-948B-1728B52AA6E4}">
                <adec:decorative xmlns:adec="http://schemas.microsoft.com/office/drawing/2017/decorative" val="1"/>
              </a:ext>
            </a:extLst>
          </p:cNvPr>
          <p:cNvSpPr>
            <a:spLocks noGrp="1"/>
          </p:cNvSpPr>
          <p:nvPr>
            <p:ph type="dt" sz="half" idx="2"/>
          </p:nvPr>
        </p:nvSpPr>
        <p:spPr>
          <a:xfrm>
            <a:off x="838200" y="6356350"/>
            <a:ext cx="1765416" cy="365125"/>
          </a:xfrm>
          <a:prstGeom prst="rect">
            <a:avLst/>
          </a:prstGeom>
        </p:spPr>
        <p:txBody>
          <a:bodyPr vert="horz" lIns="91440" tIns="45720" rIns="91440" bIns="45720" rtlCol="0" anchor="ctr"/>
          <a:lstStyle>
            <a:lvl1pPr algn="l">
              <a:defRPr sz="1200">
                <a:solidFill>
                  <a:srgbClr val="0065A1"/>
                </a:solidFill>
              </a:defRPr>
            </a:lvl1pPr>
          </a:lstStyle>
          <a:p>
            <a:fld id="{E1DAD723-4887-CF42-8379-380C8A9EEDF9}" type="datetime1">
              <a:rPr lang="fi-FI" smtClean="0"/>
              <a:t>21.12.2022</a:t>
            </a:fld>
            <a:endParaRPr lang="fi-FI"/>
          </a:p>
        </p:txBody>
      </p:sp>
      <p:pic>
        <p:nvPicPr>
          <p:cNvPr id="7" name="Graphic 12">
            <a:extLst>
              <a:ext uri="{FF2B5EF4-FFF2-40B4-BE49-F238E27FC236}">
                <a16:creationId xmlns:a16="http://schemas.microsoft.com/office/drawing/2014/main" id="{090A93F5-9FEF-47D7-BC83-D11AE3832BAF}"/>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4250395524"/>
      </p:ext>
    </p:extLst>
  </p:cSld>
  <p:clrMap bg1="lt1" tx1="dk1" bg2="lt2" tx2="dk2" accent1="accent1" accent2="accent2" accent3="accent3" accent4="accent4" accent5="accent5" accent6="accent6" hlink="hlink" folHlink="folHlink"/>
  <p:sldLayoutIdLst>
    <p:sldLayoutId id="2147483748" r:id="rId1"/>
    <p:sldLayoutId id="2147483754" r:id="rId2"/>
    <p:sldLayoutId id="2147483750" r:id="rId3"/>
    <p:sldLayoutId id="2147483749" r:id="rId4"/>
    <p:sldLayoutId id="2147483778" r:id="rId5"/>
    <p:sldLayoutId id="2147483751" r:id="rId6"/>
    <p:sldLayoutId id="2147483752" r:id="rId7"/>
    <p:sldLayoutId id="2147483753" r:id="rId8"/>
    <p:sldLayoutId id="2147483755" r:id="rId9"/>
    <p:sldLayoutId id="2147483757" r:id="rId10"/>
    <p:sldLayoutId id="2147483756" r:id="rId11"/>
    <p:sldLayoutId id="2147483758" r:id="rId12"/>
    <p:sldLayoutId id="2147483760" r:id="rId13"/>
    <p:sldLayoutId id="2147483759" r:id="rId14"/>
    <p:sldLayoutId id="2147483761" r:id="rId15"/>
    <p:sldLayoutId id="2147483763" r:id="rId16"/>
    <p:sldLayoutId id="2147483762" r:id="rId17"/>
    <p:sldLayoutId id="2147483764" r:id="rId18"/>
    <p:sldLayoutId id="2147483765" r:id="rId19"/>
    <p:sldLayoutId id="2147483766" r:id="rId20"/>
    <p:sldLayoutId id="2147483767" r:id="rId21"/>
    <p:sldLayoutId id="2147483661" r:id="rId22"/>
    <p:sldLayoutId id="2147483769" r:id="rId23"/>
    <p:sldLayoutId id="2147483777" r:id="rId24"/>
    <p:sldLayoutId id="2147483776" r:id="rId25"/>
    <p:sldLayoutId id="2147483775" r:id="rId26"/>
    <p:sldLayoutId id="2147483770" r:id="rId27"/>
    <p:sldLayoutId id="2147483771" r:id="rId28"/>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stat.fi/org/tiedon-laatukehikko/tiedon-laadun-yhteistyoverkosto.html"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stat.fi/org/tiedon-laatukehikko/index.html" TargetMode="External"/><Relationship Id="rId2" Type="http://schemas.openxmlformats.org/officeDocument/2006/relationships/hyperlink" Target="https://vm.fi/tiedon-hyodyntaminen-ja-avaaminen" TargetMode="External"/><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tiedonlaatu@stat.fi" TargetMode="External"/><Relationship Id="rId2" Type="http://schemas.openxmlformats.org/officeDocument/2006/relationships/hyperlink" Target="https://stat.fi/org/tiedon-laatukehikko/index.html" TargetMode="Externa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606478-7F3E-496D-B821-798A97C5C1B4}"/>
              </a:ext>
            </a:extLst>
          </p:cNvPr>
          <p:cNvSpPr>
            <a:spLocks noGrp="1"/>
          </p:cNvSpPr>
          <p:nvPr>
            <p:ph type="title"/>
          </p:nvPr>
        </p:nvSpPr>
        <p:spPr/>
        <p:txBody>
          <a:bodyPr/>
          <a:lstStyle/>
          <a:p>
            <a:r>
              <a:rPr lang="fi-FI" dirty="0"/>
              <a:t>Tiedon laatukriteerit ja -mittarit</a:t>
            </a:r>
          </a:p>
        </p:txBody>
      </p:sp>
      <p:sp>
        <p:nvSpPr>
          <p:cNvPr id="3" name="Tekstin paikkamerkki 2">
            <a:extLst>
              <a:ext uri="{FF2B5EF4-FFF2-40B4-BE49-F238E27FC236}">
                <a16:creationId xmlns:a16="http://schemas.microsoft.com/office/drawing/2014/main" id="{66DC7AA5-5E47-4AA2-A02E-AE2942CD5941}"/>
              </a:ext>
            </a:extLst>
          </p:cNvPr>
          <p:cNvSpPr>
            <a:spLocks noGrp="1"/>
          </p:cNvSpPr>
          <p:nvPr>
            <p:ph type="body" sz="quarter" idx="13"/>
          </p:nvPr>
        </p:nvSpPr>
        <p:spPr>
          <a:xfrm>
            <a:off x="812800" y="4076700"/>
            <a:ext cx="8470900" cy="1060076"/>
          </a:xfrm>
        </p:spPr>
        <p:txBody>
          <a:bodyPr>
            <a:normAutofit fontScale="92500"/>
          </a:bodyPr>
          <a:lstStyle/>
          <a:p>
            <a:r>
              <a:rPr lang="fi-FI" dirty="0"/>
              <a:t>Tiedon laatukehikko, 15.12.2022</a:t>
            </a:r>
          </a:p>
          <a:p>
            <a:r>
              <a:rPr lang="fi-FI" dirty="0"/>
              <a:t>Tiedon hyödyntämisen ja avaamisen hanke, TiHA TP3</a:t>
            </a:r>
          </a:p>
        </p:txBody>
      </p:sp>
      <p:sp>
        <p:nvSpPr>
          <p:cNvPr id="4" name="Dian numeron paikkamerkki 3">
            <a:extLst>
              <a:ext uri="{FF2B5EF4-FFF2-40B4-BE49-F238E27FC236}">
                <a16:creationId xmlns:a16="http://schemas.microsoft.com/office/drawing/2014/main" id="{3FF7C7F7-E640-45B2-ACC1-A646D4EB015D}"/>
              </a:ext>
            </a:extLst>
          </p:cNvPr>
          <p:cNvSpPr>
            <a:spLocks noGrp="1"/>
          </p:cNvSpPr>
          <p:nvPr>
            <p:ph type="sldNum" sz="quarter" idx="16"/>
          </p:nvPr>
        </p:nvSpPr>
        <p:spPr/>
        <p:txBody>
          <a:bodyPr/>
          <a:lstStyle/>
          <a:p>
            <a:fld id="{7C9DB053-BC39-5645-941A-EDB0DEC7708B}" type="slidenum">
              <a:rPr lang="fi-FI" smtClean="0"/>
              <a:pPr/>
              <a:t>1</a:t>
            </a:fld>
            <a:endParaRPr lang="fi-FI"/>
          </a:p>
        </p:txBody>
      </p:sp>
      <p:sp>
        <p:nvSpPr>
          <p:cNvPr id="5" name="Päivämäärän paikkamerkki 4">
            <a:extLst>
              <a:ext uri="{FF2B5EF4-FFF2-40B4-BE49-F238E27FC236}">
                <a16:creationId xmlns:a16="http://schemas.microsoft.com/office/drawing/2014/main" id="{7C29C34D-B2C4-43EE-BBCE-24F05C849C53}"/>
              </a:ext>
            </a:extLst>
          </p:cNvPr>
          <p:cNvSpPr>
            <a:spLocks noGrp="1"/>
          </p:cNvSpPr>
          <p:nvPr>
            <p:ph type="dt" sz="half" idx="14"/>
          </p:nvPr>
        </p:nvSpPr>
        <p:spPr/>
        <p:txBody>
          <a:bodyPr/>
          <a:lstStyle/>
          <a:p>
            <a:fld id="{E1DAD723-4887-CF42-8379-380C8A9EEDF9}" type="datetime1">
              <a:rPr lang="fi-FI" smtClean="0"/>
              <a:t>21.12.2022</a:t>
            </a:fld>
            <a:endParaRPr lang="fi-FI" dirty="0"/>
          </a:p>
        </p:txBody>
      </p:sp>
      <p:sp>
        <p:nvSpPr>
          <p:cNvPr id="6" name="Alatunnisteen paikkamerkki 5">
            <a:extLst>
              <a:ext uri="{FF2B5EF4-FFF2-40B4-BE49-F238E27FC236}">
                <a16:creationId xmlns:a16="http://schemas.microsoft.com/office/drawing/2014/main" id="{6421B6FF-8FAE-4B8B-A0D7-F90D6D24AF9F}"/>
              </a:ext>
            </a:extLst>
          </p:cNvPr>
          <p:cNvSpPr>
            <a:spLocks noGrp="1"/>
          </p:cNvSpPr>
          <p:nvPr>
            <p:ph type="ftr" sz="quarter" idx="15"/>
          </p:nvPr>
        </p:nvSpPr>
        <p:spPr/>
        <p:txBody>
          <a:bodyPr/>
          <a:lstStyle/>
          <a:p>
            <a:r>
              <a:rPr lang="fi-FI" dirty="0"/>
              <a:t>TiHA TP3 - Tiedon laatukehikko</a:t>
            </a:r>
          </a:p>
        </p:txBody>
      </p:sp>
    </p:spTree>
    <p:extLst>
      <p:ext uri="{BB962C8B-B14F-4D97-AF65-F5344CB8AC3E}">
        <p14:creationId xmlns:p14="http://schemas.microsoft.com/office/powerpoint/2010/main" val="378281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0A6137-A421-4DDE-8326-31C94B34179F}"/>
              </a:ext>
            </a:extLst>
          </p:cNvPr>
          <p:cNvSpPr>
            <a:spLocks noGrp="1"/>
          </p:cNvSpPr>
          <p:nvPr>
            <p:ph type="title"/>
          </p:nvPr>
        </p:nvSpPr>
        <p:spPr/>
        <p:txBody>
          <a:bodyPr/>
          <a:lstStyle/>
          <a:p>
            <a:r>
              <a:rPr lang="fi-FI" dirty="0"/>
              <a:t>Lisämateriaalia</a:t>
            </a:r>
          </a:p>
        </p:txBody>
      </p:sp>
      <p:sp>
        <p:nvSpPr>
          <p:cNvPr id="3" name="Dian numeron paikkamerkki 2">
            <a:extLst>
              <a:ext uri="{FF2B5EF4-FFF2-40B4-BE49-F238E27FC236}">
                <a16:creationId xmlns:a16="http://schemas.microsoft.com/office/drawing/2014/main" id="{8DA99E53-779E-4511-8D48-5DE3C7C7653E}"/>
              </a:ext>
            </a:extLst>
          </p:cNvPr>
          <p:cNvSpPr>
            <a:spLocks noGrp="1"/>
          </p:cNvSpPr>
          <p:nvPr>
            <p:ph type="sldNum" sz="quarter" idx="12"/>
          </p:nvPr>
        </p:nvSpPr>
        <p:spPr/>
        <p:txBody>
          <a:bodyPr/>
          <a:lstStyle/>
          <a:p>
            <a:fld id="{7C9DB053-BC39-5645-941A-EDB0DEC7708B}" type="slidenum">
              <a:rPr lang="fi-FI" smtClean="0"/>
              <a:t>10</a:t>
            </a:fld>
            <a:endParaRPr lang="fi-FI"/>
          </a:p>
        </p:txBody>
      </p:sp>
      <p:sp>
        <p:nvSpPr>
          <p:cNvPr id="4" name="Alatunnisteen paikkamerkki 3">
            <a:extLst>
              <a:ext uri="{FF2B5EF4-FFF2-40B4-BE49-F238E27FC236}">
                <a16:creationId xmlns:a16="http://schemas.microsoft.com/office/drawing/2014/main" id="{C509A86F-1FAE-49B0-A308-07EE62C89B8A}"/>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42A23411-248B-400A-8A60-3B3F525D5636}"/>
              </a:ext>
            </a:extLst>
          </p:cNvPr>
          <p:cNvSpPr>
            <a:spLocks noGrp="1"/>
          </p:cNvSpPr>
          <p:nvPr>
            <p:ph type="dt" sz="half" idx="10"/>
          </p:nvPr>
        </p:nvSpPr>
        <p:spPr/>
        <p:txBody>
          <a:bodyPr/>
          <a:lstStyle/>
          <a:p>
            <a:fld id="{DE3DD363-2760-6544-ADD3-3546ADB4D30D}" type="datetime1">
              <a:rPr lang="fi-FI" smtClean="0"/>
              <a:t>21.12.2022</a:t>
            </a:fld>
            <a:endParaRPr lang="fi-FI"/>
          </a:p>
        </p:txBody>
      </p:sp>
    </p:spTree>
    <p:extLst>
      <p:ext uri="{BB962C8B-B14F-4D97-AF65-F5344CB8AC3E}">
        <p14:creationId xmlns:p14="http://schemas.microsoft.com/office/powerpoint/2010/main" val="410283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4F523-4E7E-4CA4-89F2-E65758691165}"/>
              </a:ext>
            </a:extLst>
          </p:cNvPr>
          <p:cNvSpPr>
            <a:spLocks noGrp="1"/>
          </p:cNvSpPr>
          <p:nvPr>
            <p:ph type="title"/>
          </p:nvPr>
        </p:nvSpPr>
        <p:spPr/>
        <p:txBody>
          <a:bodyPr/>
          <a:lstStyle/>
          <a:p>
            <a:r>
              <a:rPr lang="fi-FI" dirty="0"/>
              <a:t>Tiedon laatukriteerit</a:t>
            </a:r>
          </a:p>
        </p:txBody>
      </p:sp>
      <p:sp>
        <p:nvSpPr>
          <p:cNvPr id="3" name="Dian numeron paikkamerkki 2">
            <a:extLst>
              <a:ext uri="{FF2B5EF4-FFF2-40B4-BE49-F238E27FC236}">
                <a16:creationId xmlns:a16="http://schemas.microsoft.com/office/drawing/2014/main" id="{1C208AE9-3FCA-4EA8-8F40-66644159D027}"/>
              </a:ext>
            </a:extLst>
          </p:cNvPr>
          <p:cNvSpPr>
            <a:spLocks noGrp="1"/>
          </p:cNvSpPr>
          <p:nvPr>
            <p:ph type="sldNum" sz="quarter" idx="12"/>
          </p:nvPr>
        </p:nvSpPr>
        <p:spPr/>
        <p:txBody>
          <a:bodyPr/>
          <a:lstStyle/>
          <a:p>
            <a:fld id="{7C9DB053-BC39-5645-941A-EDB0DEC7708B}" type="slidenum">
              <a:rPr lang="fi-FI" smtClean="0"/>
              <a:t>11</a:t>
            </a:fld>
            <a:endParaRPr lang="fi-FI"/>
          </a:p>
        </p:txBody>
      </p:sp>
      <p:sp>
        <p:nvSpPr>
          <p:cNvPr id="4" name="Alatunnisteen paikkamerkki 3">
            <a:extLst>
              <a:ext uri="{FF2B5EF4-FFF2-40B4-BE49-F238E27FC236}">
                <a16:creationId xmlns:a16="http://schemas.microsoft.com/office/drawing/2014/main" id="{EB6CE485-EF36-4E8A-835C-930172046703}"/>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1269D1BD-11C6-4A24-8F35-6A7ED9AC67FD}"/>
              </a:ext>
            </a:extLst>
          </p:cNvPr>
          <p:cNvSpPr>
            <a:spLocks noGrp="1"/>
          </p:cNvSpPr>
          <p:nvPr>
            <p:ph type="dt" sz="half" idx="10"/>
          </p:nvPr>
        </p:nvSpPr>
        <p:spPr/>
        <p:txBody>
          <a:bodyPr/>
          <a:lstStyle/>
          <a:p>
            <a:fld id="{E25CAC3D-BD39-1D4A-A403-3F0D5245D987}" type="datetime1">
              <a:rPr lang="fi-FI" smtClean="0"/>
              <a:t>21.12.2022</a:t>
            </a:fld>
            <a:endParaRPr lang="fi-FI"/>
          </a:p>
        </p:txBody>
      </p:sp>
      <p:pic>
        <p:nvPicPr>
          <p:cNvPr id="11" name="Kuva 10" descr="Tiedon laatukriteerit virheettömyys, tarkkuus, kattavuus, ajantasaisuus ja johdonmukaisuus vastaavat kysymykseen, miten tieto kuvaa todellisuutta. Laatukriteerit alkuperäisyys, metatietojen ymmärrettävyys ja suositustenmukaisuus vastaavat kysymykseen, miten tieto on kuvattu. Laatukriteerit koneluettavuus, käyttöoikeudet ja oikea-aikaisuus vastaavat kysymykseen miten tietoa voi käyttää.">
            <a:extLst>
              <a:ext uri="{FF2B5EF4-FFF2-40B4-BE49-F238E27FC236}">
                <a16:creationId xmlns:a16="http://schemas.microsoft.com/office/drawing/2014/main" id="{0975BB49-B5F6-450E-98DA-926621BDCD68}"/>
              </a:ext>
            </a:extLst>
          </p:cNvPr>
          <p:cNvPicPr>
            <a:picLocks noChangeAspect="1"/>
          </p:cNvPicPr>
          <p:nvPr/>
        </p:nvPicPr>
        <p:blipFill>
          <a:blip r:embed="rId2"/>
          <a:stretch>
            <a:fillRect/>
          </a:stretch>
        </p:blipFill>
        <p:spPr>
          <a:xfrm>
            <a:off x="2486855" y="2003575"/>
            <a:ext cx="7218290" cy="4023709"/>
          </a:xfrm>
          <a:prstGeom prst="rect">
            <a:avLst/>
          </a:prstGeom>
        </p:spPr>
      </p:pic>
    </p:spTree>
    <p:extLst>
      <p:ext uri="{BB962C8B-B14F-4D97-AF65-F5344CB8AC3E}">
        <p14:creationId xmlns:p14="http://schemas.microsoft.com/office/powerpoint/2010/main" val="1521456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30678E-B02C-4A58-B887-7551D2C5F9CF}"/>
              </a:ext>
            </a:extLst>
          </p:cNvPr>
          <p:cNvSpPr>
            <a:spLocks noGrp="1"/>
          </p:cNvSpPr>
          <p:nvPr>
            <p:ph type="title"/>
          </p:nvPr>
        </p:nvSpPr>
        <p:spPr/>
        <p:txBody>
          <a:bodyPr/>
          <a:lstStyle/>
          <a:p>
            <a:r>
              <a:rPr lang="fi-FI" sz="4400" dirty="0"/>
              <a:t>Miten tieto kuvaa todellisuutta? </a:t>
            </a:r>
            <a:br>
              <a:rPr lang="fi-FI" sz="4400" dirty="0"/>
            </a:br>
            <a:r>
              <a:rPr lang="fi-FI" sz="4400" dirty="0"/>
              <a:t>– mittarit (1/2)</a:t>
            </a:r>
            <a:endParaRPr lang="fi-FI" dirty="0"/>
          </a:p>
        </p:txBody>
      </p:sp>
      <p:sp>
        <p:nvSpPr>
          <p:cNvPr id="3" name="Dian numeron paikkamerkki 2">
            <a:extLst>
              <a:ext uri="{FF2B5EF4-FFF2-40B4-BE49-F238E27FC236}">
                <a16:creationId xmlns:a16="http://schemas.microsoft.com/office/drawing/2014/main" id="{93BF86FD-677D-4E3F-A6EC-682D551F74A8}"/>
              </a:ext>
            </a:extLst>
          </p:cNvPr>
          <p:cNvSpPr>
            <a:spLocks noGrp="1"/>
          </p:cNvSpPr>
          <p:nvPr>
            <p:ph type="sldNum" sz="quarter" idx="12"/>
          </p:nvPr>
        </p:nvSpPr>
        <p:spPr/>
        <p:txBody>
          <a:bodyPr/>
          <a:lstStyle/>
          <a:p>
            <a:fld id="{7C9DB053-BC39-5645-941A-EDB0DEC7708B}" type="slidenum">
              <a:rPr lang="fi-FI" smtClean="0"/>
              <a:t>12</a:t>
            </a:fld>
            <a:endParaRPr lang="fi-FI"/>
          </a:p>
        </p:txBody>
      </p:sp>
      <p:sp>
        <p:nvSpPr>
          <p:cNvPr id="4" name="Alatunnisteen paikkamerkki 3">
            <a:extLst>
              <a:ext uri="{FF2B5EF4-FFF2-40B4-BE49-F238E27FC236}">
                <a16:creationId xmlns:a16="http://schemas.microsoft.com/office/drawing/2014/main" id="{D3668DD3-2D99-41F3-913D-886E4565119F}"/>
              </a:ext>
            </a:extLst>
          </p:cNvPr>
          <p:cNvSpPr>
            <a:spLocks noGrp="1"/>
          </p:cNvSpPr>
          <p:nvPr>
            <p:ph type="ftr" sz="quarter" idx="11"/>
          </p:nvPr>
        </p:nvSpPr>
        <p:spPr/>
        <p:txBody>
          <a:bodyPr/>
          <a:lstStyle/>
          <a:p>
            <a:r>
              <a:rPr lang="fi-FI"/>
              <a:t>Tilastokeskus</a:t>
            </a:r>
          </a:p>
        </p:txBody>
      </p:sp>
      <p:sp>
        <p:nvSpPr>
          <p:cNvPr id="5" name="Päivämäärän paikkamerkki 4">
            <a:extLst>
              <a:ext uri="{FF2B5EF4-FFF2-40B4-BE49-F238E27FC236}">
                <a16:creationId xmlns:a16="http://schemas.microsoft.com/office/drawing/2014/main" id="{268EF9C5-A040-4081-A2CC-304B0D65A657}"/>
              </a:ext>
            </a:extLst>
          </p:cNvPr>
          <p:cNvSpPr>
            <a:spLocks noGrp="1"/>
          </p:cNvSpPr>
          <p:nvPr>
            <p:ph type="dt" sz="half" idx="10"/>
          </p:nvPr>
        </p:nvSpPr>
        <p:spPr/>
        <p:txBody>
          <a:bodyPr/>
          <a:lstStyle/>
          <a:p>
            <a:fld id="{E25CAC3D-BD39-1D4A-A403-3F0D5245D987}" type="datetime1">
              <a:rPr lang="fi-FI" smtClean="0"/>
              <a:t>21.12.2022</a:t>
            </a:fld>
            <a:endParaRPr lang="fi-FI"/>
          </a:p>
        </p:txBody>
      </p:sp>
      <p:sp>
        <p:nvSpPr>
          <p:cNvPr id="6" name="Sisällön paikkamerkki 5">
            <a:extLst>
              <a:ext uri="{FF2B5EF4-FFF2-40B4-BE49-F238E27FC236}">
                <a16:creationId xmlns:a16="http://schemas.microsoft.com/office/drawing/2014/main" id="{33C1FBB4-6A8B-47FD-A1CB-6403C0554D2B}"/>
              </a:ext>
            </a:extLst>
          </p:cNvPr>
          <p:cNvSpPr>
            <a:spLocks noGrp="1"/>
          </p:cNvSpPr>
          <p:nvPr>
            <p:ph idx="1"/>
          </p:nvPr>
        </p:nvSpPr>
        <p:spPr>
          <a:xfrm>
            <a:off x="6494928" y="1825625"/>
            <a:ext cx="4125175" cy="4117975"/>
          </a:xfrm>
        </p:spPr>
        <p:txBody>
          <a:bodyPr>
            <a:normAutofit fontScale="85000" lnSpcReduction="10000"/>
          </a:bodyPr>
          <a:lstStyle/>
          <a:p>
            <a:r>
              <a:rPr lang="fi-FI" dirty="0"/>
              <a:t>Kattavuus</a:t>
            </a:r>
          </a:p>
          <a:p>
            <a:pPr lvl="1"/>
            <a:r>
              <a:rPr lang="fi-FI" dirty="0"/>
              <a:t>Ajallinen tavoitekattavuus</a:t>
            </a:r>
          </a:p>
          <a:p>
            <a:pPr lvl="1"/>
            <a:r>
              <a:rPr lang="fi-FI" dirty="0"/>
              <a:t>Alueellinen tavoitekattavuus</a:t>
            </a:r>
          </a:p>
          <a:p>
            <a:pPr lvl="1"/>
            <a:r>
              <a:rPr lang="fi-FI" dirty="0"/>
              <a:t>Tavoitekohdeyksiköt</a:t>
            </a:r>
          </a:p>
          <a:p>
            <a:pPr lvl="1"/>
            <a:r>
              <a:rPr lang="fi-FI" dirty="0"/>
              <a:t>Tavoiteominaisuuksissa puutteita</a:t>
            </a:r>
          </a:p>
          <a:p>
            <a:pPr lvl="1"/>
            <a:r>
              <a:rPr lang="fi-FI" dirty="0"/>
              <a:t>Puuttuvat kohdeyksiköt</a:t>
            </a:r>
          </a:p>
          <a:p>
            <a:pPr lvl="1"/>
            <a:r>
              <a:rPr lang="fi-FI" dirty="0"/>
              <a:t>Ylimääräiset kohdeyksiköt</a:t>
            </a:r>
          </a:p>
          <a:p>
            <a:pPr lvl="1"/>
            <a:r>
              <a:rPr lang="fi-FI" dirty="0"/>
              <a:t>Puutteelliset kohdeyksiköt</a:t>
            </a:r>
          </a:p>
          <a:p>
            <a:pPr lvl="1"/>
            <a:r>
              <a:rPr lang="fi-FI" dirty="0"/>
              <a:t>Puutteelliset ominaisuustiedot</a:t>
            </a:r>
          </a:p>
          <a:p>
            <a:r>
              <a:rPr lang="fi-FI" dirty="0"/>
              <a:t>Johdonmukaisuus</a:t>
            </a:r>
          </a:p>
          <a:p>
            <a:pPr lvl="1"/>
            <a:r>
              <a:rPr lang="fi-FI" dirty="0"/>
              <a:t>Tieto loogisuustarkastettu</a:t>
            </a:r>
          </a:p>
        </p:txBody>
      </p:sp>
      <p:pic>
        <p:nvPicPr>
          <p:cNvPr id="7" name="Kuva 6">
            <a:extLst>
              <a:ext uri="{FF2B5EF4-FFF2-40B4-BE49-F238E27FC236}">
                <a16:creationId xmlns:a16="http://schemas.microsoft.com/office/drawing/2014/main" id="{587152FD-281A-4C39-9D29-5B15D153CE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3820" y="2343327"/>
            <a:ext cx="5568767" cy="2905167"/>
          </a:xfrm>
          <a:prstGeom prst="rect">
            <a:avLst/>
          </a:prstGeom>
        </p:spPr>
      </p:pic>
    </p:spTree>
    <p:extLst>
      <p:ext uri="{BB962C8B-B14F-4D97-AF65-F5344CB8AC3E}">
        <p14:creationId xmlns:p14="http://schemas.microsoft.com/office/powerpoint/2010/main" val="262084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30678E-B02C-4A58-B887-7551D2C5F9CF}"/>
              </a:ext>
            </a:extLst>
          </p:cNvPr>
          <p:cNvSpPr>
            <a:spLocks noGrp="1"/>
          </p:cNvSpPr>
          <p:nvPr>
            <p:ph type="title"/>
          </p:nvPr>
        </p:nvSpPr>
        <p:spPr/>
        <p:txBody>
          <a:bodyPr/>
          <a:lstStyle/>
          <a:p>
            <a:r>
              <a:rPr lang="fi-FI" sz="4400" dirty="0"/>
              <a:t>Miten tieto kuvaa todellisuutta? </a:t>
            </a:r>
            <a:br>
              <a:rPr lang="fi-FI" sz="4400" dirty="0"/>
            </a:br>
            <a:r>
              <a:rPr lang="fi-FI" sz="4400" dirty="0"/>
              <a:t>– mittarit (2/2)</a:t>
            </a:r>
            <a:endParaRPr lang="fi-FI" dirty="0"/>
          </a:p>
        </p:txBody>
      </p:sp>
      <p:sp>
        <p:nvSpPr>
          <p:cNvPr id="3" name="Dian numeron paikkamerkki 2">
            <a:extLst>
              <a:ext uri="{FF2B5EF4-FFF2-40B4-BE49-F238E27FC236}">
                <a16:creationId xmlns:a16="http://schemas.microsoft.com/office/drawing/2014/main" id="{93BF86FD-677D-4E3F-A6EC-682D551F74A8}"/>
              </a:ext>
            </a:extLst>
          </p:cNvPr>
          <p:cNvSpPr>
            <a:spLocks noGrp="1"/>
          </p:cNvSpPr>
          <p:nvPr>
            <p:ph type="sldNum" sz="quarter" idx="12"/>
          </p:nvPr>
        </p:nvSpPr>
        <p:spPr/>
        <p:txBody>
          <a:bodyPr/>
          <a:lstStyle/>
          <a:p>
            <a:fld id="{7C9DB053-BC39-5645-941A-EDB0DEC7708B}" type="slidenum">
              <a:rPr lang="fi-FI" smtClean="0"/>
              <a:t>13</a:t>
            </a:fld>
            <a:endParaRPr lang="fi-FI"/>
          </a:p>
        </p:txBody>
      </p:sp>
      <p:sp>
        <p:nvSpPr>
          <p:cNvPr id="4" name="Alatunnisteen paikkamerkki 3">
            <a:extLst>
              <a:ext uri="{FF2B5EF4-FFF2-40B4-BE49-F238E27FC236}">
                <a16:creationId xmlns:a16="http://schemas.microsoft.com/office/drawing/2014/main" id="{D3668DD3-2D99-41F3-913D-886E4565119F}"/>
              </a:ext>
            </a:extLst>
          </p:cNvPr>
          <p:cNvSpPr>
            <a:spLocks noGrp="1"/>
          </p:cNvSpPr>
          <p:nvPr>
            <p:ph type="ftr" sz="quarter" idx="11"/>
          </p:nvPr>
        </p:nvSpPr>
        <p:spPr/>
        <p:txBody>
          <a:bodyPr/>
          <a:lstStyle/>
          <a:p>
            <a:r>
              <a:rPr lang="fi-FI"/>
              <a:t>Tilastokeskus</a:t>
            </a:r>
          </a:p>
        </p:txBody>
      </p:sp>
      <p:sp>
        <p:nvSpPr>
          <p:cNvPr id="5" name="Päivämäärän paikkamerkki 4">
            <a:extLst>
              <a:ext uri="{FF2B5EF4-FFF2-40B4-BE49-F238E27FC236}">
                <a16:creationId xmlns:a16="http://schemas.microsoft.com/office/drawing/2014/main" id="{268EF9C5-A040-4081-A2CC-304B0D65A657}"/>
              </a:ext>
            </a:extLst>
          </p:cNvPr>
          <p:cNvSpPr>
            <a:spLocks noGrp="1"/>
          </p:cNvSpPr>
          <p:nvPr>
            <p:ph type="dt" sz="half" idx="10"/>
          </p:nvPr>
        </p:nvSpPr>
        <p:spPr/>
        <p:txBody>
          <a:bodyPr/>
          <a:lstStyle/>
          <a:p>
            <a:fld id="{E25CAC3D-BD39-1D4A-A403-3F0D5245D987}" type="datetime1">
              <a:rPr lang="fi-FI" smtClean="0"/>
              <a:t>21.12.2022</a:t>
            </a:fld>
            <a:endParaRPr lang="fi-FI"/>
          </a:p>
        </p:txBody>
      </p:sp>
      <p:sp>
        <p:nvSpPr>
          <p:cNvPr id="6" name="Sisällön paikkamerkki 5">
            <a:extLst>
              <a:ext uri="{FF2B5EF4-FFF2-40B4-BE49-F238E27FC236}">
                <a16:creationId xmlns:a16="http://schemas.microsoft.com/office/drawing/2014/main" id="{33C1FBB4-6A8B-47FD-A1CB-6403C0554D2B}"/>
              </a:ext>
            </a:extLst>
          </p:cNvPr>
          <p:cNvSpPr>
            <a:spLocks noGrp="1"/>
          </p:cNvSpPr>
          <p:nvPr>
            <p:ph idx="1"/>
          </p:nvPr>
        </p:nvSpPr>
        <p:spPr>
          <a:xfrm>
            <a:off x="6494928" y="1825625"/>
            <a:ext cx="4125175" cy="4117975"/>
          </a:xfrm>
        </p:spPr>
        <p:txBody>
          <a:bodyPr>
            <a:normAutofit fontScale="85000" lnSpcReduction="20000"/>
          </a:bodyPr>
          <a:lstStyle/>
          <a:p>
            <a:r>
              <a:rPr lang="fi-FI" dirty="0"/>
              <a:t>Virheettömyys</a:t>
            </a:r>
          </a:p>
          <a:p>
            <a:pPr lvl="1"/>
            <a:r>
              <a:rPr lang="fi-FI" dirty="0"/>
              <a:t>Menetelmällisesti tuotetut arvot</a:t>
            </a:r>
          </a:p>
          <a:p>
            <a:pPr lvl="1"/>
            <a:r>
              <a:rPr lang="fi-FI" dirty="0"/>
              <a:t>Virheelliset ominaisuusarvot</a:t>
            </a:r>
          </a:p>
          <a:p>
            <a:pPr lvl="1"/>
            <a:r>
              <a:rPr lang="fi-FI" dirty="0"/>
              <a:t>Väärinluokittelu</a:t>
            </a:r>
          </a:p>
          <a:p>
            <a:r>
              <a:rPr lang="fi-FI" dirty="0"/>
              <a:t>Tarkkuus</a:t>
            </a:r>
          </a:p>
          <a:p>
            <a:pPr lvl="1"/>
            <a:r>
              <a:rPr lang="fi-FI" dirty="0"/>
              <a:t>Keskihajonta</a:t>
            </a:r>
          </a:p>
          <a:p>
            <a:pPr lvl="1"/>
            <a:r>
              <a:rPr lang="fi-FI" dirty="0"/>
              <a:t>Poikkeavat havainnot</a:t>
            </a:r>
          </a:p>
          <a:p>
            <a:r>
              <a:rPr lang="fi-FI" dirty="0"/>
              <a:t>Ajantasaisuus</a:t>
            </a:r>
          </a:p>
          <a:p>
            <a:pPr lvl="1"/>
            <a:r>
              <a:rPr lang="fi-FI" dirty="0"/>
              <a:t>Viiteajankohta</a:t>
            </a:r>
          </a:p>
          <a:p>
            <a:pPr lvl="1"/>
            <a:r>
              <a:rPr lang="fi-FI" dirty="0"/>
              <a:t>Luontiajankohta</a:t>
            </a:r>
          </a:p>
          <a:p>
            <a:pPr lvl="1"/>
            <a:r>
              <a:rPr lang="fi-FI" dirty="0"/>
              <a:t>Tarkistusajankohta</a:t>
            </a:r>
          </a:p>
          <a:p>
            <a:pPr lvl="1"/>
            <a:r>
              <a:rPr lang="fi-FI" dirty="0"/>
              <a:t>Muutosajankohta</a:t>
            </a:r>
          </a:p>
        </p:txBody>
      </p:sp>
      <p:pic>
        <p:nvPicPr>
          <p:cNvPr id="7" name="Kuva 6">
            <a:extLst>
              <a:ext uri="{FF2B5EF4-FFF2-40B4-BE49-F238E27FC236}">
                <a16:creationId xmlns:a16="http://schemas.microsoft.com/office/drawing/2014/main" id="{587152FD-281A-4C39-9D29-5B15D153CE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3820" y="2343327"/>
            <a:ext cx="5568767" cy="2905167"/>
          </a:xfrm>
          <a:prstGeom prst="rect">
            <a:avLst/>
          </a:prstGeom>
        </p:spPr>
      </p:pic>
    </p:spTree>
    <p:extLst>
      <p:ext uri="{BB962C8B-B14F-4D97-AF65-F5344CB8AC3E}">
        <p14:creationId xmlns:p14="http://schemas.microsoft.com/office/powerpoint/2010/main" val="245407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30678E-B02C-4A58-B887-7551D2C5F9CF}"/>
              </a:ext>
            </a:extLst>
          </p:cNvPr>
          <p:cNvSpPr>
            <a:spLocks noGrp="1"/>
          </p:cNvSpPr>
          <p:nvPr>
            <p:ph type="title"/>
          </p:nvPr>
        </p:nvSpPr>
        <p:spPr/>
        <p:txBody>
          <a:bodyPr/>
          <a:lstStyle/>
          <a:p>
            <a:r>
              <a:rPr lang="fi-FI" sz="4400" dirty="0"/>
              <a:t>Miten tieto on kuvattu? </a:t>
            </a:r>
            <a:br>
              <a:rPr lang="fi-FI" sz="4400" dirty="0"/>
            </a:br>
            <a:r>
              <a:rPr lang="fi-FI" sz="4400" dirty="0"/>
              <a:t>– mittarit</a:t>
            </a:r>
            <a:endParaRPr lang="fi-FI" dirty="0"/>
          </a:p>
        </p:txBody>
      </p:sp>
      <p:sp>
        <p:nvSpPr>
          <p:cNvPr id="3" name="Dian numeron paikkamerkki 2">
            <a:extLst>
              <a:ext uri="{FF2B5EF4-FFF2-40B4-BE49-F238E27FC236}">
                <a16:creationId xmlns:a16="http://schemas.microsoft.com/office/drawing/2014/main" id="{93BF86FD-677D-4E3F-A6EC-682D551F74A8}"/>
              </a:ext>
            </a:extLst>
          </p:cNvPr>
          <p:cNvSpPr>
            <a:spLocks noGrp="1"/>
          </p:cNvSpPr>
          <p:nvPr>
            <p:ph type="sldNum" sz="quarter" idx="12"/>
          </p:nvPr>
        </p:nvSpPr>
        <p:spPr/>
        <p:txBody>
          <a:bodyPr/>
          <a:lstStyle/>
          <a:p>
            <a:fld id="{7C9DB053-BC39-5645-941A-EDB0DEC7708B}" type="slidenum">
              <a:rPr lang="fi-FI" smtClean="0"/>
              <a:t>14</a:t>
            </a:fld>
            <a:endParaRPr lang="fi-FI"/>
          </a:p>
        </p:txBody>
      </p:sp>
      <p:sp>
        <p:nvSpPr>
          <p:cNvPr id="4" name="Alatunnisteen paikkamerkki 3">
            <a:extLst>
              <a:ext uri="{FF2B5EF4-FFF2-40B4-BE49-F238E27FC236}">
                <a16:creationId xmlns:a16="http://schemas.microsoft.com/office/drawing/2014/main" id="{D3668DD3-2D99-41F3-913D-886E4565119F}"/>
              </a:ext>
            </a:extLst>
          </p:cNvPr>
          <p:cNvSpPr>
            <a:spLocks noGrp="1"/>
          </p:cNvSpPr>
          <p:nvPr>
            <p:ph type="ftr" sz="quarter" idx="11"/>
          </p:nvPr>
        </p:nvSpPr>
        <p:spPr/>
        <p:txBody>
          <a:bodyPr/>
          <a:lstStyle/>
          <a:p>
            <a:r>
              <a:rPr lang="fi-FI"/>
              <a:t>Tilastokeskus</a:t>
            </a:r>
          </a:p>
        </p:txBody>
      </p:sp>
      <p:sp>
        <p:nvSpPr>
          <p:cNvPr id="5" name="Päivämäärän paikkamerkki 4">
            <a:extLst>
              <a:ext uri="{FF2B5EF4-FFF2-40B4-BE49-F238E27FC236}">
                <a16:creationId xmlns:a16="http://schemas.microsoft.com/office/drawing/2014/main" id="{268EF9C5-A040-4081-A2CC-304B0D65A657}"/>
              </a:ext>
            </a:extLst>
          </p:cNvPr>
          <p:cNvSpPr>
            <a:spLocks noGrp="1"/>
          </p:cNvSpPr>
          <p:nvPr>
            <p:ph type="dt" sz="half" idx="10"/>
          </p:nvPr>
        </p:nvSpPr>
        <p:spPr/>
        <p:txBody>
          <a:bodyPr/>
          <a:lstStyle/>
          <a:p>
            <a:fld id="{E25CAC3D-BD39-1D4A-A403-3F0D5245D987}" type="datetime1">
              <a:rPr lang="fi-FI" smtClean="0"/>
              <a:t>21.12.2022</a:t>
            </a:fld>
            <a:endParaRPr lang="fi-FI"/>
          </a:p>
        </p:txBody>
      </p:sp>
      <p:sp>
        <p:nvSpPr>
          <p:cNvPr id="6" name="Sisällön paikkamerkki 5">
            <a:extLst>
              <a:ext uri="{FF2B5EF4-FFF2-40B4-BE49-F238E27FC236}">
                <a16:creationId xmlns:a16="http://schemas.microsoft.com/office/drawing/2014/main" id="{33C1FBB4-6A8B-47FD-A1CB-6403C0554D2B}"/>
              </a:ext>
            </a:extLst>
          </p:cNvPr>
          <p:cNvSpPr>
            <a:spLocks noGrp="1"/>
          </p:cNvSpPr>
          <p:nvPr>
            <p:ph idx="1"/>
          </p:nvPr>
        </p:nvSpPr>
        <p:spPr>
          <a:xfrm>
            <a:off x="6494928" y="1825625"/>
            <a:ext cx="4125175" cy="4117975"/>
          </a:xfrm>
        </p:spPr>
        <p:txBody>
          <a:bodyPr>
            <a:normAutofit fontScale="77500" lnSpcReduction="20000"/>
          </a:bodyPr>
          <a:lstStyle/>
          <a:p>
            <a:r>
              <a:rPr lang="fi-FI" dirty="0"/>
              <a:t>Alkuperäisyys</a:t>
            </a:r>
          </a:p>
          <a:p>
            <a:pPr lvl="1"/>
            <a:r>
              <a:rPr lang="fi-FI" dirty="0"/>
              <a:t>Tietolähde</a:t>
            </a:r>
          </a:p>
          <a:p>
            <a:pPr lvl="1"/>
            <a:r>
              <a:rPr lang="fi-FI" dirty="0"/>
              <a:t>Tiedon elinkaari</a:t>
            </a:r>
          </a:p>
          <a:p>
            <a:pPr lvl="1"/>
            <a:r>
              <a:rPr lang="fi-FI" dirty="0"/>
              <a:t>Muutosten hallinta</a:t>
            </a:r>
          </a:p>
          <a:p>
            <a:r>
              <a:rPr lang="fi-FI" dirty="0"/>
              <a:t>Metatietojen ymmärrettävyys</a:t>
            </a:r>
          </a:p>
          <a:p>
            <a:pPr lvl="1"/>
            <a:r>
              <a:rPr lang="fi-FI" dirty="0"/>
              <a:t>Aineistokuvaus</a:t>
            </a:r>
          </a:p>
          <a:p>
            <a:pPr lvl="1"/>
            <a:r>
              <a:rPr lang="fi-FI" dirty="0"/>
              <a:t>Käsitteiden määritelmät</a:t>
            </a:r>
          </a:p>
          <a:p>
            <a:pPr lvl="1"/>
            <a:r>
              <a:rPr lang="fi-FI" dirty="0"/>
              <a:t>Ominaisuuksien tietokuvaukset</a:t>
            </a:r>
          </a:p>
          <a:p>
            <a:pPr lvl="1"/>
            <a:r>
              <a:rPr lang="fi-FI" dirty="0"/>
              <a:t>Ymmärrettävyyden asiakaspalaute</a:t>
            </a:r>
          </a:p>
          <a:p>
            <a:r>
              <a:rPr lang="fi-FI" dirty="0"/>
              <a:t>Suositustenmukaisuus</a:t>
            </a:r>
          </a:p>
          <a:p>
            <a:pPr lvl="1"/>
            <a:r>
              <a:rPr lang="fi-FI" dirty="0"/>
              <a:t>Noudatettavat säädökset ja standardit</a:t>
            </a:r>
          </a:p>
        </p:txBody>
      </p:sp>
      <p:pic>
        <p:nvPicPr>
          <p:cNvPr id="10" name="Kuva 9">
            <a:extLst>
              <a:ext uri="{FF2B5EF4-FFF2-40B4-BE49-F238E27FC236}">
                <a16:creationId xmlns:a16="http://schemas.microsoft.com/office/drawing/2014/main" id="{0529C826-C839-4A2D-BC7E-47E693CB15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6927" y="2272497"/>
            <a:ext cx="3932956" cy="2741348"/>
          </a:xfrm>
          <a:prstGeom prst="rect">
            <a:avLst/>
          </a:prstGeom>
        </p:spPr>
      </p:pic>
    </p:spTree>
    <p:extLst>
      <p:ext uri="{BB962C8B-B14F-4D97-AF65-F5344CB8AC3E}">
        <p14:creationId xmlns:p14="http://schemas.microsoft.com/office/powerpoint/2010/main" val="156012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30678E-B02C-4A58-B887-7551D2C5F9CF}"/>
              </a:ext>
            </a:extLst>
          </p:cNvPr>
          <p:cNvSpPr>
            <a:spLocks noGrp="1"/>
          </p:cNvSpPr>
          <p:nvPr>
            <p:ph type="title"/>
          </p:nvPr>
        </p:nvSpPr>
        <p:spPr/>
        <p:txBody>
          <a:bodyPr/>
          <a:lstStyle/>
          <a:p>
            <a:r>
              <a:rPr lang="fi-FI" sz="4400" dirty="0"/>
              <a:t>Miten tietoa voi käyttää? </a:t>
            </a:r>
            <a:br>
              <a:rPr lang="fi-FI" sz="4400" dirty="0"/>
            </a:br>
            <a:r>
              <a:rPr lang="fi-FI" sz="4400" dirty="0"/>
              <a:t>– mittarit</a:t>
            </a:r>
            <a:endParaRPr lang="fi-FI" dirty="0"/>
          </a:p>
        </p:txBody>
      </p:sp>
      <p:sp>
        <p:nvSpPr>
          <p:cNvPr id="3" name="Dian numeron paikkamerkki 2">
            <a:extLst>
              <a:ext uri="{FF2B5EF4-FFF2-40B4-BE49-F238E27FC236}">
                <a16:creationId xmlns:a16="http://schemas.microsoft.com/office/drawing/2014/main" id="{93BF86FD-677D-4E3F-A6EC-682D551F74A8}"/>
              </a:ext>
            </a:extLst>
          </p:cNvPr>
          <p:cNvSpPr>
            <a:spLocks noGrp="1"/>
          </p:cNvSpPr>
          <p:nvPr>
            <p:ph type="sldNum" sz="quarter" idx="12"/>
          </p:nvPr>
        </p:nvSpPr>
        <p:spPr/>
        <p:txBody>
          <a:bodyPr/>
          <a:lstStyle/>
          <a:p>
            <a:fld id="{7C9DB053-BC39-5645-941A-EDB0DEC7708B}" type="slidenum">
              <a:rPr lang="fi-FI" smtClean="0"/>
              <a:t>15</a:t>
            </a:fld>
            <a:endParaRPr lang="fi-FI"/>
          </a:p>
        </p:txBody>
      </p:sp>
      <p:sp>
        <p:nvSpPr>
          <p:cNvPr id="4" name="Alatunnisteen paikkamerkki 3">
            <a:extLst>
              <a:ext uri="{FF2B5EF4-FFF2-40B4-BE49-F238E27FC236}">
                <a16:creationId xmlns:a16="http://schemas.microsoft.com/office/drawing/2014/main" id="{D3668DD3-2D99-41F3-913D-886E4565119F}"/>
              </a:ext>
            </a:extLst>
          </p:cNvPr>
          <p:cNvSpPr>
            <a:spLocks noGrp="1"/>
          </p:cNvSpPr>
          <p:nvPr>
            <p:ph type="ftr" sz="quarter" idx="11"/>
          </p:nvPr>
        </p:nvSpPr>
        <p:spPr/>
        <p:txBody>
          <a:bodyPr/>
          <a:lstStyle/>
          <a:p>
            <a:r>
              <a:rPr lang="fi-FI"/>
              <a:t>Tilastokeskus</a:t>
            </a:r>
          </a:p>
        </p:txBody>
      </p:sp>
      <p:sp>
        <p:nvSpPr>
          <p:cNvPr id="5" name="Päivämäärän paikkamerkki 4">
            <a:extLst>
              <a:ext uri="{FF2B5EF4-FFF2-40B4-BE49-F238E27FC236}">
                <a16:creationId xmlns:a16="http://schemas.microsoft.com/office/drawing/2014/main" id="{268EF9C5-A040-4081-A2CC-304B0D65A657}"/>
              </a:ext>
            </a:extLst>
          </p:cNvPr>
          <p:cNvSpPr>
            <a:spLocks noGrp="1"/>
          </p:cNvSpPr>
          <p:nvPr>
            <p:ph type="dt" sz="half" idx="10"/>
          </p:nvPr>
        </p:nvSpPr>
        <p:spPr/>
        <p:txBody>
          <a:bodyPr/>
          <a:lstStyle/>
          <a:p>
            <a:fld id="{E25CAC3D-BD39-1D4A-A403-3F0D5245D987}" type="datetime1">
              <a:rPr lang="fi-FI" smtClean="0"/>
              <a:t>21.12.2022</a:t>
            </a:fld>
            <a:endParaRPr lang="fi-FI"/>
          </a:p>
        </p:txBody>
      </p:sp>
      <p:sp>
        <p:nvSpPr>
          <p:cNvPr id="6" name="Sisällön paikkamerkki 5">
            <a:extLst>
              <a:ext uri="{FF2B5EF4-FFF2-40B4-BE49-F238E27FC236}">
                <a16:creationId xmlns:a16="http://schemas.microsoft.com/office/drawing/2014/main" id="{33C1FBB4-6A8B-47FD-A1CB-6403C0554D2B}"/>
              </a:ext>
            </a:extLst>
          </p:cNvPr>
          <p:cNvSpPr>
            <a:spLocks noGrp="1"/>
          </p:cNvSpPr>
          <p:nvPr>
            <p:ph idx="1"/>
          </p:nvPr>
        </p:nvSpPr>
        <p:spPr>
          <a:xfrm>
            <a:off x="6494928" y="1825625"/>
            <a:ext cx="4125175" cy="4117975"/>
          </a:xfrm>
        </p:spPr>
        <p:txBody>
          <a:bodyPr>
            <a:normAutofit fontScale="77500" lnSpcReduction="20000"/>
          </a:bodyPr>
          <a:lstStyle/>
          <a:p>
            <a:r>
              <a:rPr lang="fi-FI" dirty="0"/>
              <a:t>Koneluettavuus</a:t>
            </a:r>
          </a:p>
          <a:p>
            <a:pPr lvl="1"/>
            <a:r>
              <a:rPr lang="fi-FI" dirty="0"/>
              <a:t>Tietoaineiston tietomalli</a:t>
            </a:r>
          </a:p>
          <a:p>
            <a:pPr lvl="1"/>
            <a:r>
              <a:rPr lang="fi-FI" dirty="0"/>
              <a:t>Kohdeyksikön pysyvä tunniste</a:t>
            </a:r>
          </a:p>
          <a:p>
            <a:pPr lvl="1"/>
            <a:r>
              <a:rPr lang="fi-FI" dirty="0"/>
              <a:t>Koneluettavuuden asiakaspalaute</a:t>
            </a:r>
          </a:p>
          <a:p>
            <a:r>
              <a:rPr lang="fi-FI" dirty="0"/>
              <a:t>Käyttöoikeudet</a:t>
            </a:r>
          </a:p>
          <a:p>
            <a:pPr lvl="1"/>
            <a:r>
              <a:rPr lang="fi-FI" dirty="0"/>
              <a:t>Käyttöoikeus</a:t>
            </a:r>
          </a:p>
          <a:p>
            <a:pPr lvl="1"/>
            <a:r>
              <a:rPr lang="fi-FI" dirty="0"/>
              <a:t>Käytön rajoitukset</a:t>
            </a:r>
          </a:p>
          <a:p>
            <a:r>
              <a:rPr lang="fi-FI" dirty="0"/>
              <a:t>Oikea-aikaisuus</a:t>
            </a:r>
          </a:p>
          <a:p>
            <a:pPr lvl="1"/>
            <a:r>
              <a:rPr lang="fi-FI" dirty="0"/>
              <a:t>Määräpäivien noudattaminen</a:t>
            </a:r>
          </a:p>
          <a:p>
            <a:pPr lvl="1"/>
            <a:r>
              <a:rPr lang="fi-FI" dirty="0"/>
              <a:t>Päivitystiheys</a:t>
            </a:r>
          </a:p>
          <a:p>
            <a:pPr lvl="1"/>
            <a:r>
              <a:rPr lang="fi-FI" dirty="0"/>
              <a:t>Päivityksessä muuttuneet ominaisuustiedot</a:t>
            </a:r>
          </a:p>
        </p:txBody>
      </p:sp>
      <p:pic>
        <p:nvPicPr>
          <p:cNvPr id="8" name="Kuva 7">
            <a:extLst>
              <a:ext uri="{FF2B5EF4-FFF2-40B4-BE49-F238E27FC236}">
                <a16:creationId xmlns:a16="http://schemas.microsoft.com/office/drawing/2014/main" id="{5C26A7F8-6EFF-4A61-AEE1-FBEE067527BA}"/>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796926" y="2549538"/>
            <a:ext cx="4488565" cy="2515843"/>
          </a:xfrm>
          <a:prstGeom prst="rect">
            <a:avLst/>
          </a:prstGeom>
        </p:spPr>
      </p:pic>
    </p:spTree>
    <p:extLst>
      <p:ext uri="{BB962C8B-B14F-4D97-AF65-F5344CB8AC3E}">
        <p14:creationId xmlns:p14="http://schemas.microsoft.com/office/powerpoint/2010/main" val="251089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756B48-420E-468A-A1DB-FAF7BF927D27}"/>
              </a:ext>
            </a:extLst>
          </p:cNvPr>
          <p:cNvSpPr>
            <a:spLocks noGrp="1"/>
          </p:cNvSpPr>
          <p:nvPr>
            <p:ph type="title"/>
          </p:nvPr>
        </p:nvSpPr>
        <p:spPr/>
        <p:txBody>
          <a:bodyPr/>
          <a:lstStyle/>
          <a:p>
            <a:r>
              <a:rPr lang="fi-FI" dirty="0"/>
              <a:t>eOppiva: Tiedon äärellä </a:t>
            </a:r>
            <a:br>
              <a:rPr lang="fi-FI" dirty="0"/>
            </a:br>
            <a:r>
              <a:rPr lang="fi-FI" dirty="0"/>
              <a:t>– tehoa tiedon käyttöön</a:t>
            </a:r>
          </a:p>
        </p:txBody>
      </p:sp>
      <p:sp>
        <p:nvSpPr>
          <p:cNvPr id="3" name="Tekstin paikkamerkki 2">
            <a:extLst>
              <a:ext uri="{FF2B5EF4-FFF2-40B4-BE49-F238E27FC236}">
                <a16:creationId xmlns:a16="http://schemas.microsoft.com/office/drawing/2014/main" id="{D98340F2-6B36-431C-BD9C-125328415346}"/>
              </a:ext>
            </a:extLst>
          </p:cNvPr>
          <p:cNvSpPr>
            <a:spLocks noGrp="1"/>
          </p:cNvSpPr>
          <p:nvPr>
            <p:ph type="body" sz="quarter" idx="13"/>
          </p:nvPr>
        </p:nvSpPr>
        <p:spPr/>
        <p:txBody>
          <a:bodyPr>
            <a:normAutofit lnSpcReduction="10000"/>
          </a:bodyPr>
          <a:lstStyle/>
          <a:p>
            <a:r>
              <a:rPr lang="fi-FI" dirty="0"/>
              <a:t>Tutustu tietopolitiikan ajankohtaisiin aiheisiin eOppiva-verkkokoulutusten ja podcast-sarjan avulla. </a:t>
            </a:r>
          </a:p>
          <a:p>
            <a:r>
              <a:rPr lang="fi-FI" dirty="0"/>
              <a:t>Opit, mikä merkitys on laadukkaalla ja yhteentoimivalla tiedolla, ja miten julkista dataa jakamalla tieto saadaan tehokkaasti yhteiskunnan käyttöön.</a:t>
            </a:r>
          </a:p>
          <a:p>
            <a:endParaRPr lang="fi-FI" dirty="0"/>
          </a:p>
        </p:txBody>
      </p:sp>
      <p:pic>
        <p:nvPicPr>
          <p:cNvPr id="15" name="Kuvan paikkamerkki 14" descr="Tiedolla on väliä. Tiedon äärellä - tehoa tiedon käyttöön -kokonaisuus sisältää podcast-sarjan Tiedon äärellä - tietopolitiikasta tekoihin, ja neljä kurssikokonaisuutta: Tiedon äärellä - johdatus tietopolitiikkaan, Tiedot jakoon - julkisen datan jakamisen hyödyt ja toimintatavat, Tiedon laatu - laadun merkitys ja kuvaaminen sekä Tiedon yhteentoimivuus - merkitys ja mahdollistajat.">
            <a:extLst>
              <a:ext uri="{FF2B5EF4-FFF2-40B4-BE49-F238E27FC236}">
                <a16:creationId xmlns:a16="http://schemas.microsoft.com/office/drawing/2014/main" id="{A6BD333A-ED6D-4666-BEAD-2948EBB595B0}"/>
              </a:ext>
            </a:extLst>
          </p:cNvPr>
          <p:cNvPicPr>
            <a:picLocks noGrp="1" noChangeAspect="1"/>
          </p:cNvPicPr>
          <p:nvPr>
            <p:ph type="pic" sz="quarter" idx="14"/>
          </p:nvPr>
        </p:nvPicPr>
        <p:blipFill rotWithShape="1">
          <a:blip r:embed="rId2"/>
          <a:srcRect l="3866" r="3866"/>
          <a:stretch/>
        </p:blipFill>
        <p:spPr>
          <a:xfrm>
            <a:off x="6096000" y="-13157"/>
            <a:ext cx="6095999" cy="6219826"/>
          </a:xfrm>
        </p:spPr>
      </p:pic>
      <p:sp>
        <p:nvSpPr>
          <p:cNvPr id="5" name="Dian numeron paikkamerkki 4">
            <a:extLst>
              <a:ext uri="{FF2B5EF4-FFF2-40B4-BE49-F238E27FC236}">
                <a16:creationId xmlns:a16="http://schemas.microsoft.com/office/drawing/2014/main" id="{CFDF7985-71B1-436C-B8EE-B1BB59C0C0A9}"/>
              </a:ext>
            </a:extLst>
          </p:cNvPr>
          <p:cNvSpPr>
            <a:spLocks noGrp="1"/>
          </p:cNvSpPr>
          <p:nvPr>
            <p:ph type="sldNum" sz="quarter" idx="12"/>
          </p:nvPr>
        </p:nvSpPr>
        <p:spPr/>
        <p:txBody>
          <a:bodyPr/>
          <a:lstStyle/>
          <a:p>
            <a:fld id="{7C9DB053-BC39-5645-941A-EDB0DEC7708B}" type="slidenum">
              <a:rPr lang="fi-FI" smtClean="0"/>
              <a:t>16</a:t>
            </a:fld>
            <a:endParaRPr lang="fi-FI" dirty="0"/>
          </a:p>
        </p:txBody>
      </p:sp>
      <p:sp>
        <p:nvSpPr>
          <p:cNvPr id="6" name="Alatunnisteen paikkamerkki 5">
            <a:extLst>
              <a:ext uri="{FF2B5EF4-FFF2-40B4-BE49-F238E27FC236}">
                <a16:creationId xmlns:a16="http://schemas.microsoft.com/office/drawing/2014/main" id="{55114F68-E313-4901-A035-2A5CFC5C3E1A}"/>
              </a:ext>
            </a:extLst>
          </p:cNvPr>
          <p:cNvSpPr>
            <a:spLocks noGrp="1"/>
          </p:cNvSpPr>
          <p:nvPr>
            <p:ph type="ftr" sz="quarter" idx="11"/>
          </p:nvPr>
        </p:nvSpPr>
        <p:spPr/>
        <p:txBody>
          <a:bodyPr/>
          <a:lstStyle/>
          <a:p>
            <a:r>
              <a:rPr lang="fi-FI" dirty="0"/>
              <a:t>TiHA</a:t>
            </a:r>
          </a:p>
        </p:txBody>
      </p:sp>
      <p:sp>
        <p:nvSpPr>
          <p:cNvPr id="7" name="Päivämäärän paikkamerkki 6">
            <a:extLst>
              <a:ext uri="{FF2B5EF4-FFF2-40B4-BE49-F238E27FC236}">
                <a16:creationId xmlns:a16="http://schemas.microsoft.com/office/drawing/2014/main" id="{6A73F76D-4B1E-489C-BFD4-06AE27767874}"/>
              </a:ext>
            </a:extLst>
          </p:cNvPr>
          <p:cNvSpPr>
            <a:spLocks noGrp="1"/>
          </p:cNvSpPr>
          <p:nvPr>
            <p:ph type="dt" sz="half" idx="10"/>
          </p:nvPr>
        </p:nvSpPr>
        <p:spPr/>
        <p:txBody>
          <a:bodyPr/>
          <a:lstStyle/>
          <a:p>
            <a:fld id="{274B0823-A8FE-1B44-930E-302E09D01A3D}" type="datetime1">
              <a:rPr lang="fi-FI" smtClean="0"/>
              <a:t>21.12.2022</a:t>
            </a:fld>
            <a:endParaRPr lang="fi-FI" dirty="0"/>
          </a:p>
        </p:txBody>
      </p:sp>
      <p:sp>
        <p:nvSpPr>
          <p:cNvPr id="21" name="Tekstiruutu 20">
            <a:extLst>
              <a:ext uri="{FF2B5EF4-FFF2-40B4-BE49-F238E27FC236}">
                <a16:creationId xmlns:a16="http://schemas.microsoft.com/office/drawing/2014/main" id="{D339434F-B447-40EA-BB9A-E0E0A559CBF6}"/>
              </a:ext>
            </a:extLst>
          </p:cNvPr>
          <p:cNvSpPr txBox="1"/>
          <p:nvPr/>
        </p:nvSpPr>
        <p:spPr>
          <a:xfrm>
            <a:off x="6227477" y="136525"/>
            <a:ext cx="1043876" cy="369332"/>
          </a:xfrm>
          <a:prstGeom prst="rect">
            <a:avLst/>
          </a:prstGeom>
          <a:noFill/>
        </p:spPr>
        <p:txBody>
          <a:bodyPr wrap="none" rtlCol="0">
            <a:spAutoFit/>
          </a:bodyPr>
          <a:lstStyle/>
          <a:p>
            <a:r>
              <a:rPr lang="fi-FI" dirty="0"/>
              <a:t>eOppiva</a:t>
            </a:r>
          </a:p>
        </p:txBody>
      </p:sp>
    </p:spTree>
    <p:extLst>
      <p:ext uri="{BB962C8B-B14F-4D97-AF65-F5344CB8AC3E}">
        <p14:creationId xmlns:p14="http://schemas.microsoft.com/office/powerpoint/2010/main" val="2797103139"/>
      </p:ext>
    </p:extLst>
  </p:cSld>
  <p:clrMapOvr>
    <a:masterClrMapping/>
  </p:clrMapOvr>
  <mc:AlternateContent xmlns:mc="http://schemas.openxmlformats.org/markup-compatibility/2006" xmlns:p14="http://schemas.microsoft.com/office/powerpoint/2010/main">
    <mc:Choice Requires="p14">
      <p:transition spd="slow" p14:dur="2500" advTm="15000">
        <p:wipe/>
      </p:transition>
    </mc:Choice>
    <mc:Fallback xmlns="">
      <p:transition spd="slow" advTm="15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EC86FB-24C9-4969-900F-E9903A00B052}"/>
              </a:ext>
            </a:extLst>
          </p:cNvPr>
          <p:cNvSpPr>
            <a:spLocks noGrp="1"/>
          </p:cNvSpPr>
          <p:nvPr>
            <p:ph type="title"/>
          </p:nvPr>
        </p:nvSpPr>
        <p:spPr/>
        <p:txBody>
          <a:bodyPr/>
          <a:lstStyle/>
          <a:p>
            <a:r>
              <a:rPr lang="fi-FI" dirty="0"/>
              <a:t>Tiedon laadun yhteistyöverkosto</a:t>
            </a:r>
          </a:p>
        </p:txBody>
      </p:sp>
      <p:sp>
        <p:nvSpPr>
          <p:cNvPr id="3" name="Tekstin paikkamerkki 2">
            <a:extLst>
              <a:ext uri="{FF2B5EF4-FFF2-40B4-BE49-F238E27FC236}">
                <a16:creationId xmlns:a16="http://schemas.microsoft.com/office/drawing/2014/main" id="{AF783635-357E-408E-9480-F8FE161C8667}"/>
              </a:ext>
            </a:extLst>
          </p:cNvPr>
          <p:cNvSpPr>
            <a:spLocks noGrp="1"/>
          </p:cNvSpPr>
          <p:nvPr>
            <p:ph type="body" sz="quarter" idx="13"/>
          </p:nvPr>
        </p:nvSpPr>
        <p:spPr/>
        <p:txBody>
          <a:bodyPr/>
          <a:lstStyle/>
          <a:p>
            <a:r>
              <a:rPr lang="fi-FI" dirty="0"/>
              <a:t>Verkoston tavoitteet:</a:t>
            </a:r>
          </a:p>
          <a:p>
            <a:pPr lvl="1"/>
            <a:r>
              <a:rPr lang="fi-FI" dirty="0"/>
              <a:t>koota yhteen tiedon laadun kanssa työskentelevät tahot</a:t>
            </a:r>
          </a:p>
          <a:p>
            <a:pPr lvl="1"/>
            <a:r>
              <a:rPr lang="fi-FI" dirty="0"/>
              <a:t>jakaa ja lisätä osaamista</a:t>
            </a:r>
          </a:p>
          <a:p>
            <a:pPr lvl="1"/>
            <a:r>
              <a:rPr lang="fi-FI" dirty="0"/>
              <a:t>kehittää tiedon laatua ja sen kuvaamista</a:t>
            </a:r>
          </a:p>
          <a:p>
            <a:pPr marL="0" marR="0" lvl="0" indent="0" algn="ctr" defTabSz="914400" rtl="0" eaLnBrk="1" fontAlgn="auto" latinLnBrk="0" hangingPunct="1">
              <a:lnSpc>
                <a:spcPct val="90000"/>
              </a:lnSpc>
              <a:spcBef>
                <a:spcPts val="1000"/>
              </a:spcBef>
              <a:spcAft>
                <a:spcPts val="0"/>
              </a:spcAft>
              <a:buClr>
                <a:srgbClr val="0073B0"/>
              </a:buClr>
              <a:buSzTx/>
              <a:buFont typeface="Arial" panose="020B0604020202020204" pitchFamily="34" charset="0"/>
              <a:buNone/>
              <a:tabLst/>
              <a:defRPr/>
            </a:pPr>
            <a:endParaRPr kumimoji="0" lang="fi-FI" sz="2800" b="0" i="0" u="none" strike="noStrike" kern="1200" cap="none" spc="0" normalizeH="0" baseline="0" noProof="0" dirty="0">
              <a:ln>
                <a:noFill/>
              </a:ln>
              <a:solidFill>
                <a:srgbClr val="0065A1"/>
              </a:solidFill>
              <a:effectLst/>
              <a:uLnTx/>
              <a:uFillTx/>
              <a:latin typeface="Arial" panose="020B0604020202020204"/>
              <a:ea typeface="+mn-ea"/>
              <a:cs typeface="+mn-cs"/>
            </a:endParaRPr>
          </a:p>
          <a:p>
            <a:pPr marL="0" marR="0" lvl="0" indent="0" algn="ctr" defTabSz="914400" rtl="0" eaLnBrk="1" fontAlgn="auto" latinLnBrk="0" hangingPunct="1">
              <a:lnSpc>
                <a:spcPct val="90000"/>
              </a:lnSpc>
              <a:spcBef>
                <a:spcPts val="1000"/>
              </a:spcBef>
              <a:spcAft>
                <a:spcPts val="0"/>
              </a:spcAft>
              <a:buClr>
                <a:srgbClr val="0073B0"/>
              </a:buClr>
              <a:buSzTx/>
              <a:buFont typeface="Arial" panose="020B0604020202020204" pitchFamily="34" charset="0"/>
              <a:buNone/>
              <a:tabLst/>
              <a:defRPr/>
            </a:pPr>
            <a:r>
              <a:rPr kumimoji="0" lang="fi-FI" sz="2800" b="0" i="0" u="none" strike="noStrike" kern="1200" cap="none" spc="0" normalizeH="0" baseline="0" noProof="0" dirty="0">
                <a:ln>
                  <a:noFill/>
                </a:ln>
                <a:solidFill>
                  <a:srgbClr val="0065A1"/>
                </a:solidFill>
                <a:effectLst/>
                <a:uLnTx/>
                <a:uFillTx/>
                <a:latin typeface="Arial" panose="020B0604020202020204"/>
                <a:ea typeface="+mn-ea"/>
                <a:cs typeface="+mn-cs"/>
              </a:rPr>
              <a:t>Liity mukaan verkostoon!</a:t>
            </a:r>
          </a:p>
          <a:p>
            <a:pPr marL="0" marR="0" lvl="0" indent="0" algn="ctr" defTabSz="914400" rtl="0" eaLnBrk="1" fontAlgn="auto" latinLnBrk="0" hangingPunct="1">
              <a:lnSpc>
                <a:spcPct val="90000"/>
              </a:lnSpc>
              <a:spcBef>
                <a:spcPts val="1000"/>
              </a:spcBef>
              <a:spcAft>
                <a:spcPts val="0"/>
              </a:spcAft>
              <a:buClr>
                <a:srgbClr val="0073B0"/>
              </a:buClr>
              <a:buSzTx/>
              <a:buFont typeface="Arial" panose="020B0604020202020204" pitchFamily="34" charset="0"/>
              <a:buNone/>
              <a:tabLst/>
              <a:defRPr/>
            </a:pPr>
            <a:r>
              <a:rPr lang="fi-FI" sz="2400" dirty="0">
                <a:solidFill>
                  <a:srgbClr val="0065A1"/>
                </a:solidFill>
                <a:latin typeface="Arial" panose="020B0604020202020204"/>
                <a:hlinkClick r:id="rId2"/>
              </a:rPr>
              <a:t>stat.fi/tiedonlaatuverkosto</a:t>
            </a:r>
            <a:endParaRPr kumimoji="0" lang="fi-FI" sz="2400" b="0" i="0" u="none" strike="noStrike" kern="1200" cap="none" spc="0" normalizeH="0" baseline="0" noProof="0" dirty="0">
              <a:ln>
                <a:noFill/>
              </a:ln>
              <a:solidFill>
                <a:srgbClr val="0065A1"/>
              </a:solidFill>
              <a:effectLst/>
              <a:uLnTx/>
              <a:uFillTx/>
              <a:latin typeface="Arial" panose="020B0604020202020204"/>
              <a:ea typeface="+mn-ea"/>
              <a:cs typeface="+mn-cs"/>
            </a:endParaRPr>
          </a:p>
          <a:p>
            <a:endParaRPr lang="fi-FI" dirty="0"/>
          </a:p>
        </p:txBody>
      </p:sp>
      <p:sp>
        <p:nvSpPr>
          <p:cNvPr id="5" name="Dian numeron paikkamerkki 4">
            <a:extLst>
              <a:ext uri="{FF2B5EF4-FFF2-40B4-BE49-F238E27FC236}">
                <a16:creationId xmlns:a16="http://schemas.microsoft.com/office/drawing/2014/main" id="{A234FA41-3913-4C9A-9394-17CBF1763787}"/>
              </a:ext>
            </a:extLst>
          </p:cNvPr>
          <p:cNvSpPr>
            <a:spLocks noGrp="1"/>
          </p:cNvSpPr>
          <p:nvPr>
            <p:ph type="sldNum" sz="quarter" idx="12"/>
          </p:nvPr>
        </p:nvSpPr>
        <p:spPr/>
        <p:txBody>
          <a:bodyPr/>
          <a:lstStyle/>
          <a:p>
            <a:fld id="{7C9DB053-BC39-5645-941A-EDB0DEC7708B}" type="slidenum">
              <a:rPr lang="fi-FI" smtClean="0"/>
              <a:t>17</a:t>
            </a:fld>
            <a:endParaRPr lang="fi-FI"/>
          </a:p>
        </p:txBody>
      </p:sp>
      <p:sp>
        <p:nvSpPr>
          <p:cNvPr id="6" name="Alatunnisteen paikkamerkki 5">
            <a:extLst>
              <a:ext uri="{FF2B5EF4-FFF2-40B4-BE49-F238E27FC236}">
                <a16:creationId xmlns:a16="http://schemas.microsoft.com/office/drawing/2014/main" id="{5571491F-42C5-40C5-8872-8575A3EDE83D}"/>
              </a:ext>
            </a:extLst>
          </p:cNvPr>
          <p:cNvSpPr>
            <a:spLocks noGrp="1"/>
          </p:cNvSpPr>
          <p:nvPr>
            <p:ph type="ftr" sz="quarter" idx="11"/>
          </p:nvPr>
        </p:nvSpPr>
        <p:spPr/>
        <p:txBody>
          <a:bodyPr/>
          <a:lstStyle/>
          <a:p>
            <a:r>
              <a:rPr lang="fi-FI" dirty="0"/>
              <a:t>TiHA TP3</a:t>
            </a:r>
          </a:p>
        </p:txBody>
      </p:sp>
      <p:sp>
        <p:nvSpPr>
          <p:cNvPr id="7" name="Päivämäärän paikkamerkki 6">
            <a:extLst>
              <a:ext uri="{FF2B5EF4-FFF2-40B4-BE49-F238E27FC236}">
                <a16:creationId xmlns:a16="http://schemas.microsoft.com/office/drawing/2014/main" id="{F3C1A4A8-C0FF-4917-8DED-EC3653335059}"/>
              </a:ext>
            </a:extLst>
          </p:cNvPr>
          <p:cNvSpPr>
            <a:spLocks noGrp="1"/>
          </p:cNvSpPr>
          <p:nvPr>
            <p:ph type="dt" sz="half" idx="10"/>
          </p:nvPr>
        </p:nvSpPr>
        <p:spPr/>
        <p:txBody>
          <a:bodyPr/>
          <a:lstStyle/>
          <a:p>
            <a:fld id="{274B0823-A8FE-1B44-930E-302E09D01A3D}" type="datetime1">
              <a:rPr lang="fi-FI" smtClean="0"/>
              <a:t>21.12.2022</a:t>
            </a:fld>
            <a:endParaRPr lang="fi-FI"/>
          </a:p>
        </p:txBody>
      </p:sp>
      <p:pic>
        <p:nvPicPr>
          <p:cNvPr id="14" name="Kuvan paikkamerkki 13">
            <a:extLst>
              <a:ext uri="{FF2B5EF4-FFF2-40B4-BE49-F238E27FC236}">
                <a16:creationId xmlns:a16="http://schemas.microsoft.com/office/drawing/2014/main" id="{AF428566-44AC-4D22-B9BD-46DE36ED5048}"/>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l="6865" r="6865"/>
          <a:stretch>
            <a:fillRect/>
          </a:stretch>
        </p:blipFill>
        <p:spPr/>
      </p:pic>
    </p:spTree>
    <p:extLst>
      <p:ext uri="{BB962C8B-B14F-4D97-AF65-F5344CB8AC3E}">
        <p14:creationId xmlns:p14="http://schemas.microsoft.com/office/powerpoint/2010/main" val="2058085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BC2DE-9717-4A7A-8FBB-D0877C295079}"/>
              </a:ext>
            </a:extLst>
          </p:cNvPr>
          <p:cNvSpPr>
            <a:spLocks noGrp="1"/>
          </p:cNvSpPr>
          <p:nvPr>
            <p:ph type="title"/>
          </p:nvPr>
        </p:nvSpPr>
        <p:spPr/>
        <p:txBody>
          <a:bodyPr/>
          <a:lstStyle/>
          <a:p>
            <a:r>
              <a:rPr lang="fi-FI" dirty="0"/>
              <a:t>Tiedon laatukriteerit </a:t>
            </a:r>
            <a:br>
              <a:rPr lang="fi-FI" dirty="0"/>
            </a:br>
            <a:r>
              <a:rPr lang="fi-FI" dirty="0"/>
              <a:t>ja -mittarit</a:t>
            </a:r>
          </a:p>
        </p:txBody>
      </p:sp>
      <p:sp>
        <p:nvSpPr>
          <p:cNvPr id="6" name="Sisällön paikkamerkki 5">
            <a:extLst>
              <a:ext uri="{FF2B5EF4-FFF2-40B4-BE49-F238E27FC236}">
                <a16:creationId xmlns:a16="http://schemas.microsoft.com/office/drawing/2014/main" id="{1813F8AE-5F71-4B22-9CAC-2F4DE2AFEC55}"/>
              </a:ext>
            </a:extLst>
          </p:cNvPr>
          <p:cNvSpPr>
            <a:spLocks noGrp="1"/>
          </p:cNvSpPr>
          <p:nvPr>
            <p:ph type="body" sz="quarter" idx="13"/>
          </p:nvPr>
        </p:nvSpPr>
        <p:spPr>
          <a:xfrm>
            <a:off x="796216" y="1825537"/>
            <a:ext cx="5204117" cy="4546992"/>
          </a:xfrm>
        </p:spPr>
        <p:txBody>
          <a:bodyPr anchor="t">
            <a:normAutofit fontScale="70000" lnSpcReduction="20000"/>
          </a:bodyPr>
          <a:lstStyle/>
          <a:p>
            <a:pPr>
              <a:lnSpc>
                <a:spcPct val="120000"/>
              </a:lnSpc>
            </a:pPr>
            <a:r>
              <a:rPr lang="fi-FI" dirty="0"/>
              <a:t>Tiedon laadun arvioimisen ja kuvaamisen kansallinen työkalu; vastaa kysymykseen siitä, mitä tarkoitamme tiedon laadulla.</a:t>
            </a:r>
          </a:p>
          <a:p>
            <a:pPr>
              <a:lnSpc>
                <a:spcPct val="120000"/>
              </a:lnSpc>
            </a:pPr>
            <a:r>
              <a:rPr lang="fi-FI" dirty="0"/>
              <a:t>Tavoitteena edistää julkisen tiedon entistä laajempaa ja tehokkaampaa hyödyntämistä koko yhteiskunnassa.</a:t>
            </a:r>
          </a:p>
          <a:p>
            <a:pPr>
              <a:lnSpc>
                <a:spcPct val="120000"/>
              </a:lnSpc>
            </a:pPr>
            <a:r>
              <a:rPr lang="fi-FI" dirty="0"/>
              <a:t>Kehitetty pääministeri </a:t>
            </a:r>
            <a:r>
              <a:rPr lang="fi-FI" dirty="0" err="1"/>
              <a:t>Marinin</a:t>
            </a:r>
            <a:r>
              <a:rPr lang="fi-FI" dirty="0"/>
              <a:t> hallitusohjelmaa toimeenpanevassa Tiedon hyödyntämisen ja avaamisen hankkeen (</a:t>
            </a:r>
            <a:r>
              <a:rPr lang="fi-FI" dirty="0">
                <a:hlinkClick r:id="rId2"/>
              </a:rPr>
              <a:t>TiHA</a:t>
            </a:r>
            <a:r>
              <a:rPr lang="fi-FI" dirty="0"/>
              <a:t>, 4/2020–12/2022) työpaketissa 3: Tiedon laatu</a:t>
            </a:r>
          </a:p>
          <a:p>
            <a:pPr marL="0" indent="0">
              <a:lnSpc>
                <a:spcPct val="120000"/>
              </a:lnSpc>
              <a:buNone/>
            </a:pPr>
            <a:br>
              <a:rPr lang="fi-FI" sz="2000" dirty="0"/>
            </a:br>
            <a:r>
              <a:rPr lang="fi-FI" dirty="0"/>
              <a:t>Lisätietoja: </a:t>
            </a:r>
            <a:r>
              <a:rPr lang="fi-FI" dirty="0">
                <a:hlinkClick r:id="rId3"/>
              </a:rPr>
              <a:t>stat.fi/tiedonlaatu</a:t>
            </a:r>
            <a:endParaRPr lang="fi-FI" dirty="0"/>
          </a:p>
        </p:txBody>
      </p:sp>
      <p:pic>
        <p:nvPicPr>
          <p:cNvPr id="9" name="Kuvan paikkamerkki 8">
            <a:extLst>
              <a:ext uri="{FF2B5EF4-FFF2-40B4-BE49-F238E27FC236}">
                <a16:creationId xmlns:a16="http://schemas.microsoft.com/office/drawing/2014/main" id="{232F3976-F36F-4101-8BB8-DC1F24C31B48}"/>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17321" r="17321"/>
          <a:stretch>
            <a:fillRect/>
          </a:stretch>
        </p:blipFill>
        <p:spPr/>
      </p:pic>
      <p:sp>
        <p:nvSpPr>
          <p:cNvPr id="3" name="Dian numeron paikkamerkki 2">
            <a:extLst>
              <a:ext uri="{FF2B5EF4-FFF2-40B4-BE49-F238E27FC236}">
                <a16:creationId xmlns:a16="http://schemas.microsoft.com/office/drawing/2014/main" id="{E5A31713-C4AD-4EA7-AE60-8EEE53F85A23}"/>
              </a:ext>
            </a:extLst>
          </p:cNvPr>
          <p:cNvSpPr>
            <a:spLocks noGrp="1"/>
          </p:cNvSpPr>
          <p:nvPr>
            <p:ph type="sldNum" sz="quarter" idx="12"/>
          </p:nvPr>
        </p:nvSpPr>
        <p:spPr/>
        <p:txBody>
          <a:bodyPr/>
          <a:lstStyle/>
          <a:p>
            <a:fld id="{7C9DB053-BC39-5645-941A-EDB0DEC7708B}" type="slidenum">
              <a:rPr lang="fi-FI" smtClean="0"/>
              <a:t>2</a:t>
            </a:fld>
            <a:endParaRPr lang="fi-FI" dirty="0"/>
          </a:p>
        </p:txBody>
      </p:sp>
      <p:sp>
        <p:nvSpPr>
          <p:cNvPr id="4" name="Alatunnisteen paikkamerkki 3">
            <a:extLst>
              <a:ext uri="{FF2B5EF4-FFF2-40B4-BE49-F238E27FC236}">
                <a16:creationId xmlns:a16="http://schemas.microsoft.com/office/drawing/2014/main" id="{BCBC8477-502A-415F-9032-B5D21531151F}"/>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D2E1B1B1-F31E-40FA-BC16-51B2C0593E60}"/>
              </a:ext>
            </a:extLst>
          </p:cNvPr>
          <p:cNvSpPr>
            <a:spLocks noGrp="1"/>
          </p:cNvSpPr>
          <p:nvPr>
            <p:ph type="dt" sz="half" idx="10"/>
          </p:nvPr>
        </p:nvSpPr>
        <p:spPr/>
        <p:txBody>
          <a:bodyPr/>
          <a:lstStyle/>
          <a:p>
            <a:fld id="{E25CAC3D-BD39-1D4A-A403-3F0D5245D987}" type="datetime1">
              <a:rPr lang="fi-FI" smtClean="0"/>
              <a:t>21.12.2022</a:t>
            </a:fld>
            <a:endParaRPr lang="fi-FI"/>
          </a:p>
        </p:txBody>
      </p:sp>
    </p:spTree>
    <p:extLst>
      <p:ext uri="{BB962C8B-B14F-4D97-AF65-F5344CB8AC3E}">
        <p14:creationId xmlns:p14="http://schemas.microsoft.com/office/powerpoint/2010/main" val="100592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BC2DE-9717-4A7A-8FBB-D0877C295079}"/>
              </a:ext>
            </a:extLst>
          </p:cNvPr>
          <p:cNvSpPr>
            <a:spLocks noGrp="1"/>
          </p:cNvSpPr>
          <p:nvPr>
            <p:ph type="title"/>
          </p:nvPr>
        </p:nvSpPr>
        <p:spPr/>
        <p:txBody>
          <a:bodyPr>
            <a:normAutofit/>
          </a:bodyPr>
          <a:lstStyle/>
          <a:p>
            <a:r>
              <a:rPr lang="fi-FI" dirty="0"/>
              <a:t>Tiedon laatukriteerit ryhmittäin</a:t>
            </a:r>
            <a:endParaRPr lang="fi-FI" sz="2800" dirty="0"/>
          </a:p>
        </p:txBody>
      </p:sp>
      <p:graphicFrame>
        <p:nvGraphicFramePr>
          <p:cNvPr id="9" name="Sisällön paikkamerkki 8" descr="Kaavion tekstit:&#10;Miten tieto kuvaa todellisuuta&#10; Oikeellisuus&#10; Tarkkuus&#10; Kattavuus&#10; Ajantasaisuus&#10; Johdonmukaisuus&#10;&#10;Miten tieto on kuvattu&#10; Jäljitettävyys&#10; Ymmärrettävyys&#10; Suositustenmukaisuus&#10;Miten tietoa voi käyttää&#10; Käyttöoikeudet&#10; Koneluettavuus&#10; Täsmällisyys">
            <a:extLst>
              <a:ext uri="{FF2B5EF4-FFF2-40B4-BE49-F238E27FC236}">
                <a16:creationId xmlns:a16="http://schemas.microsoft.com/office/drawing/2014/main" id="{6E88D1B6-3A4C-4C51-B5EF-ECDD7B24F8B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222816318"/>
              </p:ext>
            </p:extLst>
          </p:nvPr>
        </p:nvGraphicFramePr>
        <p:xfrm>
          <a:off x="838200" y="1538869"/>
          <a:ext cx="10474326" cy="46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äivämäärän paikkamerkki 4">
            <a:extLst>
              <a:ext uri="{FF2B5EF4-FFF2-40B4-BE49-F238E27FC236}">
                <a16:creationId xmlns:a16="http://schemas.microsoft.com/office/drawing/2014/main" id="{D2E1B1B1-F31E-40FA-BC16-51B2C0593E60}"/>
              </a:ext>
            </a:extLst>
          </p:cNvPr>
          <p:cNvSpPr>
            <a:spLocks noGrp="1"/>
          </p:cNvSpPr>
          <p:nvPr>
            <p:ph type="dt" sz="half" idx="10"/>
          </p:nvPr>
        </p:nvSpPr>
        <p:spPr/>
        <p:txBody>
          <a:bodyPr/>
          <a:lstStyle/>
          <a:p>
            <a:fld id="{E25CAC3D-BD39-1D4A-A403-3F0D5245D987}" type="datetime1">
              <a:rPr lang="fi-FI" smtClean="0"/>
              <a:t>21.12.2022</a:t>
            </a:fld>
            <a:endParaRPr lang="fi-FI"/>
          </a:p>
        </p:txBody>
      </p:sp>
      <p:sp>
        <p:nvSpPr>
          <p:cNvPr id="4" name="Alatunnisteen paikkamerkki 3">
            <a:extLst>
              <a:ext uri="{FF2B5EF4-FFF2-40B4-BE49-F238E27FC236}">
                <a16:creationId xmlns:a16="http://schemas.microsoft.com/office/drawing/2014/main" id="{BCBC8477-502A-415F-9032-B5D21531151F}"/>
              </a:ext>
            </a:extLst>
          </p:cNvPr>
          <p:cNvSpPr>
            <a:spLocks noGrp="1"/>
          </p:cNvSpPr>
          <p:nvPr>
            <p:ph type="ftr" sz="quarter" idx="11"/>
          </p:nvPr>
        </p:nvSpPr>
        <p:spPr/>
        <p:txBody>
          <a:bodyPr/>
          <a:lstStyle/>
          <a:p>
            <a:r>
              <a:rPr lang="fi-FI" dirty="0"/>
              <a:t>TiHA TP3</a:t>
            </a:r>
          </a:p>
        </p:txBody>
      </p:sp>
      <p:sp>
        <p:nvSpPr>
          <p:cNvPr id="3" name="Dian numeron paikkamerkki 2">
            <a:extLst>
              <a:ext uri="{FF2B5EF4-FFF2-40B4-BE49-F238E27FC236}">
                <a16:creationId xmlns:a16="http://schemas.microsoft.com/office/drawing/2014/main" id="{E5A31713-C4AD-4EA7-AE60-8EEE53F85A23}"/>
              </a:ext>
            </a:extLst>
          </p:cNvPr>
          <p:cNvSpPr>
            <a:spLocks noGrp="1"/>
          </p:cNvSpPr>
          <p:nvPr>
            <p:ph type="sldNum" sz="quarter" idx="12"/>
          </p:nvPr>
        </p:nvSpPr>
        <p:spPr/>
        <p:txBody>
          <a:bodyPr/>
          <a:lstStyle/>
          <a:p>
            <a:fld id="{7C9DB053-BC39-5645-941A-EDB0DEC7708B}" type="slidenum">
              <a:rPr lang="fi-FI" smtClean="0"/>
              <a:t>3</a:t>
            </a:fld>
            <a:endParaRPr lang="fi-FI"/>
          </a:p>
        </p:txBody>
      </p:sp>
    </p:spTree>
    <p:extLst>
      <p:ext uri="{BB962C8B-B14F-4D97-AF65-F5344CB8AC3E}">
        <p14:creationId xmlns:p14="http://schemas.microsoft.com/office/powerpoint/2010/main" val="128442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A85D2C3-A744-4B4E-87FC-ECFA4E0C8C6A}"/>
              </a:ext>
            </a:extLst>
          </p:cNvPr>
          <p:cNvSpPr>
            <a:spLocks noGrp="1"/>
          </p:cNvSpPr>
          <p:nvPr>
            <p:ph type="title"/>
          </p:nvPr>
        </p:nvSpPr>
        <p:spPr/>
        <p:txBody>
          <a:bodyPr anchor="b">
            <a:normAutofit/>
          </a:bodyPr>
          <a:lstStyle/>
          <a:p>
            <a:r>
              <a:rPr lang="fi-FI" dirty="0"/>
              <a:t>Miksi tiedon laadulla on merkitystä?</a:t>
            </a:r>
          </a:p>
        </p:txBody>
      </p:sp>
      <p:sp>
        <p:nvSpPr>
          <p:cNvPr id="8" name="Sisällön paikkamerkki 7">
            <a:extLst>
              <a:ext uri="{FF2B5EF4-FFF2-40B4-BE49-F238E27FC236}">
                <a16:creationId xmlns:a16="http://schemas.microsoft.com/office/drawing/2014/main" id="{5100C594-4860-4DDB-B909-5AC1EF97B80F}"/>
              </a:ext>
            </a:extLst>
          </p:cNvPr>
          <p:cNvSpPr>
            <a:spLocks noGrp="1"/>
          </p:cNvSpPr>
          <p:nvPr>
            <p:ph type="body" sz="quarter" idx="13"/>
          </p:nvPr>
        </p:nvSpPr>
        <p:spPr/>
        <p:txBody>
          <a:bodyPr>
            <a:normAutofit/>
          </a:bodyPr>
          <a:lstStyle/>
          <a:p>
            <a:r>
              <a:rPr lang="fi-FI" sz="2000" dirty="0"/>
              <a:t>Tiedon luotettavuus, laatu ja käytettävyys on yksi yhteiskunnallisen päätöksenteon keskeisimmistä kysymyksistä.</a:t>
            </a:r>
          </a:p>
          <a:p>
            <a:r>
              <a:rPr lang="fi-FI" sz="2000" dirty="0"/>
              <a:t>Oikeiden päätösten tekemiseen tarvitaan oikeaa tilannekuvaa – ja siihen tarvitaan laadukasta tietoa. </a:t>
            </a:r>
          </a:p>
          <a:p>
            <a:r>
              <a:rPr lang="fi-FI" sz="2000" dirty="0"/>
              <a:t>Mitä enemmän tietoa on saatavillamme, sitä merkityksellisemmäksi muodostuu tiedon laadun todentaminen</a:t>
            </a:r>
          </a:p>
          <a:p>
            <a:r>
              <a:rPr lang="fi-FI" sz="2000" dirty="0"/>
              <a:t>Koska tiedon laatu on niin keskeinen kysymys, tarvitaan sitä varten yhteiset pelisäännöt ja kriteerit. </a:t>
            </a:r>
          </a:p>
        </p:txBody>
      </p:sp>
      <p:pic>
        <p:nvPicPr>
          <p:cNvPr id="9" name="Sisällön paikkamerkki 8">
            <a:extLst>
              <a:ext uri="{FF2B5EF4-FFF2-40B4-BE49-F238E27FC236}">
                <a16:creationId xmlns:a16="http://schemas.microsoft.com/office/drawing/2014/main" id="{FAF22A20-216D-4186-8C2A-28C333D4F012}"/>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a:srcRect l="20597" r="20597"/>
          <a:stretch/>
        </p:blipFill>
        <p:spPr>
          <a:noFill/>
        </p:spPr>
      </p:pic>
      <p:sp>
        <p:nvSpPr>
          <p:cNvPr id="4" name="Dian numeron paikkamerkki 3">
            <a:extLst>
              <a:ext uri="{FF2B5EF4-FFF2-40B4-BE49-F238E27FC236}">
                <a16:creationId xmlns:a16="http://schemas.microsoft.com/office/drawing/2014/main" id="{5D581719-B7EC-4515-8239-A8B3C107B3FF}"/>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4</a:t>
            </a:fld>
            <a:endParaRPr lang="fi-FI"/>
          </a:p>
        </p:txBody>
      </p:sp>
      <p:sp>
        <p:nvSpPr>
          <p:cNvPr id="6" name="Alatunnisteen paikkamerkki 5">
            <a:extLst>
              <a:ext uri="{FF2B5EF4-FFF2-40B4-BE49-F238E27FC236}">
                <a16:creationId xmlns:a16="http://schemas.microsoft.com/office/drawing/2014/main" id="{113539DD-1AB8-4ED0-9049-B177F8DA036A}"/>
              </a:ext>
            </a:extLst>
          </p:cNvPr>
          <p:cNvSpPr>
            <a:spLocks noGrp="1"/>
          </p:cNvSpPr>
          <p:nvPr>
            <p:ph type="ftr" sz="quarter" idx="11"/>
          </p:nvPr>
        </p:nvSpPr>
        <p:spPr/>
        <p:txBody>
          <a:bodyPr anchor="ctr">
            <a:normAutofit/>
          </a:bodyPr>
          <a:lstStyle/>
          <a:p>
            <a:pPr>
              <a:spcAft>
                <a:spcPts val="600"/>
              </a:spcAft>
            </a:pPr>
            <a:r>
              <a:rPr lang="fi-FI" dirty="0"/>
              <a:t>TiHA TP3</a:t>
            </a:r>
          </a:p>
        </p:txBody>
      </p:sp>
      <p:sp>
        <p:nvSpPr>
          <p:cNvPr id="5" name="Päivämäärän paikkamerkki 4">
            <a:extLst>
              <a:ext uri="{FF2B5EF4-FFF2-40B4-BE49-F238E27FC236}">
                <a16:creationId xmlns:a16="http://schemas.microsoft.com/office/drawing/2014/main" id="{2BD4695C-363D-4599-B1D0-259465B2CB43}"/>
              </a:ext>
            </a:extLst>
          </p:cNvPr>
          <p:cNvSpPr>
            <a:spLocks noGrp="1"/>
          </p:cNvSpPr>
          <p:nvPr>
            <p:ph type="dt" sz="half" idx="10"/>
          </p:nvPr>
        </p:nvSpPr>
        <p:spPr/>
        <p:txBody>
          <a:bodyPr anchor="ctr">
            <a:normAutofit/>
          </a:bodyPr>
          <a:lstStyle/>
          <a:p>
            <a:pPr>
              <a:spcAft>
                <a:spcPts val="600"/>
              </a:spcAft>
            </a:pPr>
            <a:r>
              <a:rPr lang="fi-FI"/>
              <a:t>16.9.2021</a:t>
            </a:r>
          </a:p>
        </p:txBody>
      </p:sp>
    </p:spTree>
    <p:extLst>
      <p:ext uri="{BB962C8B-B14F-4D97-AF65-F5344CB8AC3E}">
        <p14:creationId xmlns:p14="http://schemas.microsoft.com/office/powerpoint/2010/main" val="746286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53FDE9-8351-4464-A270-2AC2BA91A74E}"/>
              </a:ext>
            </a:extLst>
          </p:cNvPr>
          <p:cNvSpPr>
            <a:spLocks noGrp="1"/>
          </p:cNvSpPr>
          <p:nvPr>
            <p:ph type="title"/>
          </p:nvPr>
        </p:nvSpPr>
        <p:spPr>
          <a:xfrm>
            <a:off x="792571" y="352062"/>
            <a:ext cx="9823178" cy="1325563"/>
          </a:xfrm>
        </p:spPr>
        <p:txBody>
          <a:bodyPr/>
          <a:lstStyle/>
          <a:p>
            <a:r>
              <a:rPr lang="fi-FI" dirty="0"/>
              <a:t>Laadun kuvaamisella tiedon laatu haltuun dataekosysteemeissä</a:t>
            </a:r>
          </a:p>
        </p:txBody>
      </p:sp>
      <p:sp>
        <p:nvSpPr>
          <p:cNvPr id="3" name="Dian numeron paikkamerkki 2">
            <a:extLst>
              <a:ext uri="{FF2B5EF4-FFF2-40B4-BE49-F238E27FC236}">
                <a16:creationId xmlns:a16="http://schemas.microsoft.com/office/drawing/2014/main" id="{B1DC1AAB-8C72-4B53-82A4-CE1906941EDA}"/>
              </a:ext>
            </a:extLst>
          </p:cNvPr>
          <p:cNvSpPr>
            <a:spLocks noGrp="1"/>
          </p:cNvSpPr>
          <p:nvPr>
            <p:ph type="sldNum" sz="quarter" idx="12"/>
          </p:nvPr>
        </p:nvSpPr>
        <p:spPr/>
        <p:txBody>
          <a:bodyPr/>
          <a:lstStyle/>
          <a:p>
            <a:fld id="{7C9DB053-BC39-5645-941A-EDB0DEC7708B}" type="slidenum">
              <a:rPr lang="fi-FI" smtClean="0"/>
              <a:t>5</a:t>
            </a:fld>
            <a:endParaRPr lang="fi-FI"/>
          </a:p>
        </p:txBody>
      </p:sp>
      <p:sp>
        <p:nvSpPr>
          <p:cNvPr id="4" name="Alatunnisteen paikkamerkki 3">
            <a:extLst>
              <a:ext uri="{FF2B5EF4-FFF2-40B4-BE49-F238E27FC236}">
                <a16:creationId xmlns:a16="http://schemas.microsoft.com/office/drawing/2014/main" id="{7AA8F630-27FA-4E10-8328-DAD45CADCE70}"/>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C7BBB412-8B8F-4FC5-AF0E-52A63112D4B4}"/>
              </a:ext>
            </a:extLst>
          </p:cNvPr>
          <p:cNvSpPr>
            <a:spLocks noGrp="1"/>
          </p:cNvSpPr>
          <p:nvPr>
            <p:ph type="dt" sz="half" idx="10"/>
          </p:nvPr>
        </p:nvSpPr>
        <p:spPr/>
        <p:txBody>
          <a:bodyPr/>
          <a:lstStyle/>
          <a:p>
            <a:fld id="{E25CAC3D-BD39-1D4A-A403-3F0D5245D987}" type="datetime1">
              <a:rPr lang="fi-FI" smtClean="0"/>
              <a:t>21.12.2022</a:t>
            </a:fld>
            <a:endParaRPr lang="fi-FI"/>
          </a:p>
        </p:txBody>
      </p:sp>
      <p:pic>
        <p:nvPicPr>
          <p:cNvPr id="6" name="Kuva 5" descr="Tiedon laaja ja monipuolinen hyödyntäminen lisääntyy, kun tiedon käytettävyys ja yhdisteltävyys paranee, ymmärrys aineistosta ja sen laadusta paranee ja tiedon laadun vertailukelpoisuus lisääntyy. Laatutavoitteilla voidaan puolestaan parantaa tiedon laatua prosessissa, laadun kuvaaminen helpottaa kehitystarpeiden tunnistamista ja kehitystä pystytään seuraamaan. Tuloksena on entistä laadukkaampi tieto.">
            <a:extLst>
              <a:ext uri="{FF2B5EF4-FFF2-40B4-BE49-F238E27FC236}">
                <a16:creationId xmlns:a16="http://schemas.microsoft.com/office/drawing/2014/main" id="{D63CF8DC-B7D1-4C9B-8A6D-6EE8E9E2935A}"/>
              </a:ext>
            </a:extLst>
          </p:cNvPr>
          <p:cNvPicPr>
            <a:picLocks noChangeAspect="1"/>
          </p:cNvPicPr>
          <p:nvPr/>
        </p:nvPicPr>
        <p:blipFill>
          <a:blip r:embed="rId2"/>
          <a:stretch>
            <a:fillRect/>
          </a:stretch>
        </p:blipFill>
        <p:spPr>
          <a:xfrm>
            <a:off x="894660" y="1929982"/>
            <a:ext cx="8681456" cy="4157832"/>
          </a:xfrm>
          <a:prstGeom prst="rect">
            <a:avLst/>
          </a:prstGeom>
        </p:spPr>
      </p:pic>
    </p:spTree>
    <p:extLst>
      <p:ext uri="{BB962C8B-B14F-4D97-AF65-F5344CB8AC3E}">
        <p14:creationId xmlns:p14="http://schemas.microsoft.com/office/powerpoint/2010/main" val="36104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3254C1-F174-4D9F-9464-17D445D60481}"/>
              </a:ext>
            </a:extLst>
          </p:cNvPr>
          <p:cNvSpPr>
            <a:spLocks noGrp="1"/>
          </p:cNvSpPr>
          <p:nvPr>
            <p:ph type="title"/>
          </p:nvPr>
        </p:nvSpPr>
        <p:spPr/>
        <p:txBody>
          <a:bodyPr>
            <a:normAutofit/>
          </a:bodyPr>
          <a:lstStyle/>
          <a:p>
            <a:r>
              <a:rPr lang="fi-FI" dirty="0"/>
              <a:t>Tiedon laatukriteerien ja -mittarien käyttöönotto</a:t>
            </a:r>
          </a:p>
        </p:txBody>
      </p:sp>
      <p:sp>
        <p:nvSpPr>
          <p:cNvPr id="10" name="Sisällön paikkamerkki 5">
            <a:extLst>
              <a:ext uri="{FF2B5EF4-FFF2-40B4-BE49-F238E27FC236}">
                <a16:creationId xmlns:a16="http://schemas.microsoft.com/office/drawing/2014/main" id="{E116AF29-29CA-4642-9FCB-02110D0E4752}"/>
              </a:ext>
            </a:extLst>
          </p:cNvPr>
          <p:cNvSpPr>
            <a:spLocks noGrp="1"/>
          </p:cNvSpPr>
          <p:nvPr>
            <p:ph idx="1"/>
          </p:nvPr>
        </p:nvSpPr>
        <p:spPr>
          <a:xfrm>
            <a:off x="796926" y="1825625"/>
            <a:ext cx="6137274" cy="1933575"/>
          </a:xfrm>
        </p:spPr>
        <p:txBody>
          <a:bodyPr>
            <a:noAutofit/>
          </a:bodyPr>
          <a:lstStyle/>
          <a:p>
            <a:r>
              <a:rPr lang="fi-FI" sz="2000" dirty="0"/>
              <a:t>Käyttöönotto edellyttää toimenpiteitä niin kansallisella, organisaatioiden kuin tietoaineistojen tasolla.</a:t>
            </a:r>
          </a:p>
          <a:p>
            <a:r>
              <a:rPr lang="fi-FI" sz="2000" dirty="0"/>
              <a:t>Eri tasot ovat keskinäisessä vuorovaikutuksessa ja yhteistyössä. </a:t>
            </a:r>
          </a:p>
          <a:p>
            <a:r>
              <a:rPr lang="fi-FI" sz="2000" dirty="0"/>
              <a:t>Käyttöönotto organisaatioissa etenee vaiheittain:</a:t>
            </a:r>
          </a:p>
          <a:p>
            <a:pPr lvl="1"/>
            <a:r>
              <a:rPr lang="fi-FI" sz="2000" dirty="0"/>
              <a:t>Tietoaineistojen priorisointi</a:t>
            </a:r>
          </a:p>
          <a:p>
            <a:pPr lvl="1"/>
            <a:r>
              <a:rPr lang="fi-FI" sz="2000" dirty="0"/>
              <a:t>Laatukriteerien hyödyntämisen vaiheet</a:t>
            </a:r>
          </a:p>
        </p:txBody>
      </p:sp>
      <p:sp>
        <p:nvSpPr>
          <p:cNvPr id="3" name="Dian numeron paikkamerkki 2">
            <a:extLst>
              <a:ext uri="{FF2B5EF4-FFF2-40B4-BE49-F238E27FC236}">
                <a16:creationId xmlns:a16="http://schemas.microsoft.com/office/drawing/2014/main" id="{C854EE5B-E9AA-45B4-8E2B-DF28C1DDA8FA}"/>
              </a:ext>
            </a:extLst>
          </p:cNvPr>
          <p:cNvSpPr>
            <a:spLocks noGrp="1"/>
          </p:cNvSpPr>
          <p:nvPr>
            <p:ph type="sldNum" sz="quarter" idx="12"/>
          </p:nvPr>
        </p:nvSpPr>
        <p:spPr/>
        <p:txBody>
          <a:bodyPr/>
          <a:lstStyle/>
          <a:p>
            <a:fld id="{7C9DB053-BC39-5645-941A-EDB0DEC7708B}" type="slidenum">
              <a:rPr lang="en-GB" smtClean="0"/>
              <a:t>6</a:t>
            </a:fld>
            <a:endParaRPr lang="en-GB"/>
          </a:p>
        </p:txBody>
      </p:sp>
      <p:sp>
        <p:nvSpPr>
          <p:cNvPr id="4" name="Alatunnisteen paikkamerkki 3">
            <a:extLst>
              <a:ext uri="{FF2B5EF4-FFF2-40B4-BE49-F238E27FC236}">
                <a16:creationId xmlns:a16="http://schemas.microsoft.com/office/drawing/2014/main" id="{78A5A887-AA7C-497B-85D1-4292D1853C13}"/>
              </a:ext>
            </a:extLst>
          </p:cNvPr>
          <p:cNvSpPr>
            <a:spLocks noGrp="1"/>
          </p:cNvSpPr>
          <p:nvPr>
            <p:ph type="ftr" sz="quarter" idx="11"/>
          </p:nvPr>
        </p:nvSpPr>
        <p:spPr/>
        <p:txBody>
          <a:bodyPr/>
          <a:lstStyle/>
          <a:p>
            <a:r>
              <a:rPr lang="fi-FI" dirty="0"/>
              <a:t>TiHA TP3</a:t>
            </a:r>
            <a:endParaRPr lang="en-GB" dirty="0"/>
          </a:p>
        </p:txBody>
      </p:sp>
      <p:sp>
        <p:nvSpPr>
          <p:cNvPr id="5" name="Päivämäärän paikkamerkki 4">
            <a:extLst>
              <a:ext uri="{FF2B5EF4-FFF2-40B4-BE49-F238E27FC236}">
                <a16:creationId xmlns:a16="http://schemas.microsoft.com/office/drawing/2014/main" id="{2A213BEB-93F4-41E9-A59A-15D82925371B}"/>
              </a:ext>
            </a:extLst>
          </p:cNvPr>
          <p:cNvSpPr>
            <a:spLocks noGrp="1"/>
          </p:cNvSpPr>
          <p:nvPr>
            <p:ph type="dt" sz="half" idx="10"/>
          </p:nvPr>
        </p:nvSpPr>
        <p:spPr/>
        <p:txBody>
          <a:bodyPr/>
          <a:lstStyle/>
          <a:p>
            <a:fld id="{14B73F3E-8DFB-4344-A997-E9170C1C270C}" type="datetime3">
              <a:rPr lang="en-GB" smtClean="0"/>
              <a:t>21 December, 2022</a:t>
            </a:fld>
            <a:endParaRPr lang="en-GB"/>
          </a:p>
        </p:txBody>
      </p:sp>
      <p:pic>
        <p:nvPicPr>
          <p:cNvPr id="6" name="Kuva 5">
            <a:extLst>
              <a:ext uri="{FF2B5EF4-FFF2-40B4-BE49-F238E27FC236}">
                <a16:creationId xmlns:a16="http://schemas.microsoft.com/office/drawing/2014/main" id="{8408D91C-BCF4-4798-84A1-5DF45E7B4E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34200" y="1284700"/>
            <a:ext cx="4365114" cy="3340898"/>
          </a:xfrm>
          <a:prstGeom prst="rect">
            <a:avLst/>
          </a:prstGeom>
        </p:spPr>
      </p:pic>
      <p:pic>
        <p:nvPicPr>
          <p:cNvPr id="8" name="Kuva 7" descr="Laatukriteerien käyttöönotossa on tunnistettu viisi vaihetta: laatukriteerit  tunnetaan, tiedon laatu on kuvattu, laatutavoitteet on asetettu, laatua parannetaan sekä toimitaan yhteistyössä ekosysteemeissä.">
            <a:extLst>
              <a:ext uri="{FF2B5EF4-FFF2-40B4-BE49-F238E27FC236}">
                <a16:creationId xmlns:a16="http://schemas.microsoft.com/office/drawing/2014/main" id="{4A0F94FF-3744-4524-9D23-CF850F413B3A}"/>
              </a:ext>
            </a:extLst>
          </p:cNvPr>
          <p:cNvPicPr>
            <a:picLocks noChangeAspect="1"/>
          </p:cNvPicPr>
          <p:nvPr/>
        </p:nvPicPr>
        <p:blipFill>
          <a:blip r:embed="rId3"/>
          <a:stretch>
            <a:fillRect/>
          </a:stretch>
        </p:blipFill>
        <p:spPr>
          <a:xfrm>
            <a:off x="796926" y="5084543"/>
            <a:ext cx="9607924" cy="977513"/>
          </a:xfrm>
          <a:prstGeom prst="rect">
            <a:avLst/>
          </a:prstGeom>
        </p:spPr>
      </p:pic>
    </p:spTree>
    <p:extLst>
      <p:ext uri="{BB962C8B-B14F-4D97-AF65-F5344CB8AC3E}">
        <p14:creationId xmlns:p14="http://schemas.microsoft.com/office/powerpoint/2010/main" val="198238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A304EB-2906-40BF-9A72-6EB969C8CC4A}"/>
              </a:ext>
            </a:extLst>
          </p:cNvPr>
          <p:cNvSpPr>
            <a:spLocks noGrp="1"/>
          </p:cNvSpPr>
          <p:nvPr>
            <p:ph type="title"/>
          </p:nvPr>
        </p:nvSpPr>
        <p:spPr>
          <a:xfrm>
            <a:off x="796926" y="365125"/>
            <a:ext cx="6234829" cy="1325563"/>
          </a:xfrm>
        </p:spPr>
        <p:txBody>
          <a:bodyPr/>
          <a:lstStyle/>
          <a:p>
            <a:r>
              <a:rPr lang="fi-FI" dirty="0"/>
              <a:t>Tiedon laatukehikko</a:t>
            </a:r>
          </a:p>
        </p:txBody>
      </p:sp>
      <p:sp>
        <p:nvSpPr>
          <p:cNvPr id="6" name="Sisällön paikkamerkki 5">
            <a:extLst>
              <a:ext uri="{FF2B5EF4-FFF2-40B4-BE49-F238E27FC236}">
                <a16:creationId xmlns:a16="http://schemas.microsoft.com/office/drawing/2014/main" id="{761A4036-14C6-4DA7-9A22-B652AB61E49E}"/>
              </a:ext>
            </a:extLst>
          </p:cNvPr>
          <p:cNvSpPr>
            <a:spLocks noGrp="1"/>
          </p:cNvSpPr>
          <p:nvPr>
            <p:ph idx="1"/>
          </p:nvPr>
        </p:nvSpPr>
        <p:spPr>
          <a:xfrm>
            <a:off x="796926" y="1825625"/>
            <a:ext cx="4760780" cy="4117975"/>
          </a:xfrm>
        </p:spPr>
        <p:txBody>
          <a:bodyPr>
            <a:normAutofit fontScale="85000" lnSpcReduction="10000"/>
          </a:bodyPr>
          <a:lstStyle/>
          <a:p>
            <a:r>
              <a:rPr lang="fi-FI" dirty="0"/>
              <a:t>Laatukriteerien ja mittarien valinnat kuvastavat nykyhetkeä. Siksi on tärkeää kerätä jatkuvasti käyttökokemuksia ja pysähtyä aika ajoin tarkastelemaan laatukriteerien ja mittarien ajantasaisuutta. </a:t>
            </a:r>
          </a:p>
          <a:p>
            <a:r>
              <a:rPr lang="fi-FI" dirty="0"/>
              <a:t>Laatukriteerit ja -mittarit sekä niiden hallintaa, soveltamista ja kehittämistä tukevat mallit ja työkalut muodostavat kokonaisuuden, jota kutsutaan tiedon laatukehikoksi.</a:t>
            </a:r>
          </a:p>
        </p:txBody>
      </p:sp>
      <p:grpSp>
        <p:nvGrpSpPr>
          <p:cNvPr id="16" name="Ryhmä 15" descr="Tiedon laatukehikko pitää sisällään laatukehikon hallintamallin, tiedon laatukriteerit ja -mittarit, niiden kehittämistä tukevat työkalut, mm. mittarisammion sekä laatukriteerien ja mittariston soveltamisohjeen.">
            <a:extLst>
              <a:ext uri="{FF2B5EF4-FFF2-40B4-BE49-F238E27FC236}">
                <a16:creationId xmlns:a16="http://schemas.microsoft.com/office/drawing/2014/main" id="{D597ADA8-A18E-4E4F-8C39-0C3ECE796710}"/>
              </a:ext>
            </a:extLst>
          </p:cNvPr>
          <p:cNvGrpSpPr/>
          <p:nvPr/>
        </p:nvGrpSpPr>
        <p:grpSpPr>
          <a:xfrm>
            <a:off x="6785711" y="1027906"/>
            <a:ext cx="5061147" cy="4915694"/>
            <a:chOff x="6596359" y="1977450"/>
            <a:chExt cx="4053383" cy="3786610"/>
          </a:xfrm>
        </p:grpSpPr>
        <p:sp>
          <p:nvSpPr>
            <p:cNvPr id="7" name="Suorakulmio: Pyöristetyt kulmat 6" descr="Tiedon laatukehikko pitää sisällään laatukehikon hallintamallin, tiedon laatukriteerit ja -mittarit, niiden kehittämistä tukevat työkalut, mm. mittarisammion sekä laatukriteerien ja mittariston soveltamisohjeen.">
              <a:extLst>
                <a:ext uri="{FF2B5EF4-FFF2-40B4-BE49-F238E27FC236}">
                  <a16:creationId xmlns:a16="http://schemas.microsoft.com/office/drawing/2014/main" id="{CA63F84C-D652-4BD4-974F-53BE0BF36533}"/>
                </a:ext>
              </a:extLst>
            </p:cNvPr>
            <p:cNvSpPr/>
            <p:nvPr/>
          </p:nvSpPr>
          <p:spPr>
            <a:xfrm>
              <a:off x="6596359" y="1977450"/>
              <a:ext cx="4053383" cy="37866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5" name="Ryhmä 14">
              <a:extLst>
                <a:ext uri="{FF2B5EF4-FFF2-40B4-BE49-F238E27FC236}">
                  <a16:creationId xmlns:a16="http://schemas.microsoft.com/office/drawing/2014/main" id="{031277A4-A860-48A6-BF2C-E21BFEB3ACE2}"/>
                </a:ext>
              </a:extLst>
            </p:cNvPr>
            <p:cNvGrpSpPr/>
            <p:nvPr/>
          </p:nvGrpSpPr>
          <p:grpSpPr>
            <a:xfrm>
              <a:off x="6596359" y="2077880"/>
              <a:ext cx="3994106" cy="3646272"/>
              <a:chOff x="6596359" y="2077880"/>
              <a:chExt cx="3994106" cy="3646272"/>
            </a:xfrm>
          </p:grpSpPr>
          <p:sp>
            <p:nvSpPr>
              <p:cNvPr id="13" name="Tekstiruutu 12">
                <a:extLst>
                  <a:ext uri="{FF2B5EF4-FFF2-40B4-BE49-F238E27FC236}">
                    <a16:creationId xmlns:a16="http://schemas.microsoft.com/office/drawing/2014/main" id="{DF729634-E82B-4D21-BB0F-478C301CF396}"/>
                  </a:ext>
                </a:extLst>
              </p:cNvPr>
              <p:cNvSpPr txBox="1"/>
              <p:nvPr/>
            </p:nvSpPr>
            <p:spPr>
              <a:xfrm>
                <a:off x="6596359" y="2077880"/>
                <a:ext cx="3994106" cy="355625"/>
              </a:xfrm>
              <a:prstGeom prst="rect">
                <a:avLst/>
              </a:prstGeom>
              <a:noFill/>
            </p:spPr>
            <p:txBody>
              <a:bodyPr wrap="square" rtlCol="0">
                <a:spAutoFit/>
              </a:bodyPr>
              <a:lstStyle/>
              <a:p>
                <a:pPr algn="ctr"/>
                <a:r>
                  <a:rPr lang="fi-FI" sz="2400" b="1" dirty="0">
                    <a:solidFill>
                      <a:schemeClr val="accent1"/>
                    </a:solidFill>
                  </a:rPr>
                  <a:t>Tiedon laatukehikko</a:t>
                </a:r>
              </a:p>
            </p:txBody>
          </p:sp>
          <p:grpSp>
            <p:nvGrpSpPr>
              <p:cNvPr id="14" name="Ryhmä 13">
                <a:extLst>
                  <a:ext uri="{FF2B5EF4-FFF2-40B4-BE49-F238E27FC236}">
                    <a16:creationId xmlns:a16="http://schemas.microsoft.com/office/drawing/2014/main" id="{82CC3672-9194-4260-BFB2-A5826D8C9CDB}"/>
                  </a:ext>
                </a:extLst>
              </p:cNvPr>
              <p:cNvGrpSpPr/>
              <p:nvPr/>
            </p:nvGrpSpPr>
            <p:grpSpPr>
              <a:xfrm>
                <a:off x="6793411" y="2593359"/>
                <a:ext cx="3600001" cy="3130793"/>
                <a:chOff x="6793411" y="2593359"/>
                <a:chExt cx="3600001" cy="3130793"/>
              </a:xfrm>
            </p:grpSpPr>
            <p:sp>
              <p:nvSpPr>
                <p:cNvPr id="12" name="Suorakulmio: Pyöristetyt kulmat 11">
                  <a:extLst>
                    <a:ext uri="{FF2B5EF4-FFF2-40B4-BE49-F238E27FC236}">
                      <a16:creationId xmlns:a16="http://schemas.microsoft.com/office/drawing/2014/main" id="{BD9080E9-FD08-46CD-93A1-F5258ACD6F61}"/>
                    </a:ext>
                  </a:extLst>
                </p:cNvPr>
                <p:cNvSpPr/>
                <p:nvPr/>
              </p:nvSpPr>
              <p:spPr>
                <a:xfrm>
                  <a:off x="6793412" y="2593359"/>
                  <a:ext cx="3600000" cy="576000"/>
                </a:xfrm>
                <a:prstGeom prst="roundRect">
                  <a:avLst>
                    <a:gd name="adj" fmla="val 7269"/>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Laatukehikon hallintamalli</a:t>
                  </a:r>
                </a:p>
              </p:txBody>
            </p:sp>
            <p:sp>
              <p:nvSpPr>
                <p:cNvPr id="8" name="Suorakulmio: Pyöristetyt kulmat 7">
                  <a:extLst>
                    <a:ext uri="{FF2B5EF4-FFF2-40B4-BE49-F238E27FC236}">
                      <a16:creationId xmlns:a16="http://schemas.microsoft.com/office/drawing/2014/main" id="{3CB07397-6AB0-48A4-AE87-2D0FE547FF5A}"/>
                    </a:ext>
                  </a:extLst>
                </p:cNvPr>
                <p:cNvSpPr/>
                <p:nvPr/>
              </p:nvSpPr>
              <p:spPr>
                <a:xfrm>
                  <a:off x="6793411" y="3232057"/>
                  <a:ext cx="3600000" cy="576000"/>
                </a:xfrm>
                <a:prstGeom prst="roundRect">
                  <a:avLst>
                    <a:gd name="adj" fmla="val 7559"/>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a:t>Tiedon laatukriteerit</a:t>
                  </a:r>
                </a:p>
              </p:txBody>
            </p:sp>
            <p:sp>
              <p:nvSpPr>
                <p:cNvPr id="9" name="Suorakulmio: Pyöristetyt kulmat 8">
                  <a:extLst>
                    <a:ext uri="{FF2B5EF4-FFF2-40B4-BE49-F238E27FC236}">
                      <a16:creationId xmlns:a16="http://schemas.microsoft.com/office/drawing/2014/main" id="{4C043126-4239-42D7-87CC-B1098DA756FE}"/>
                    </a:ext>
                  </a:extLst>
                </p:cNvPr>
                <p:cNvSpPr/>
                <p:nvPr/>
              </p:nvSpPr>
              <p:spPr>
                <a:xfrm>
                  <a:off x="6793412" y="3870755"/>
                  <a:ext cx="3600000" cy="576000"/>
                </a:xfrm>
                <a:prstGeom prst="roundRect">
                  <a:avLst>
                    <a:gd name="adj" fmla="val 7948"/>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a:t>Laatukriteerien mittarit</a:t>
                  </a:r>
                </a:p>
              </p:txBody>
            </p:sp>
            <p:sp>
              <p:nvSpPr>
                <p:cNvPr id="10" name="Suorakulmio: Pyöristetyt kulmat 9">
                  <a:extLst>
                    <a:ext uri="{FF2B5EF4-FFF2-40B4-BE49-F238E27FC236}">
                      <a16:creationId xmlns:a16="http://schemas.microsoft.com/office/drawing/2014/main" id="{CA813539-7A3D-4F15-89D1-CED31E4EFA4F}"/>
                    </a:ext>
                  </a:extLst>
                </p:cNvPr>
                <p:cNvSpPr/>
                <p:nvPr/>
              </p:nvSpPr>
              <p:spPr>
                <a:xfrm>
                  <a:off x="6793412" y="4509453"/>
                  <a:ext cx="3600000" cy="576000"/>
                </a:xfrm>
                <a:prstGeom prst="roundRect">
                  <a:avLst>
                    <a:gd name="adj" fmla="val 7801"/>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bg1"/>
                      </a:solidFill>
                    </a:rPr>
                    <a:t>Kehittämistä tukevat työkalut, </a:t>
                  </a:r>
                  <a:br>
                    <a:rPr lang="fi-FI" sz="2000" dirty="0">
                      <a:solidFill>
                        <a:schemeClr val="bg1"/>
                      </a:solidFill>
                    </a:rPr>
                  </a:br>
                  <a:r>
                    <a:rPr lang="fi-FI" sz="2000" dirty="0">
                      <a:solidFill>
                        <a:schemeClr val="bg1"/>
                      </a:solidFill>
                    </a:rPr>
                    <a:t>mm. mittarisammio</a:t>
                  </a:r>
                </a:p>
              </p:txBody>
            </p:sp>
            <p:sp>
              <p:nvSpPr>
                <p:cNvPr id="11" name="Suorakulmio: Pyöristetyt kulmat 10">
                  <a:extLst>
                    <a:ext uri="{FF2B5EF4-FFF2-40B4-BE49-F238E27FC236}">
                      <a16:creationId xmlns:a16="http://schemas.microsoft.com/office/drawing/2014/main" id="{956B0005-3F0D-4DDD-B10F-3BA6DA56F3B1}"/>
                    </a:ext>
                  </a:extLst>
                </p:cNvPr>
                <p:cNvSpPr/>
                <p:nvPr/>
              </p:nvSpPr>
              <p:spPr>
                <a:xfrm>
                  <a:off x="6793412" y="5148152"/>
                  <a:ext cx="3600000" cy="576000"/>
                </a:xfrm>
                <a:prstGeom prst="roundRect">
                  <a:avLst>
                    <a:gd name="adj" fmla="val 8141"/>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solidFill>
                        <a:schemeClr val="bg1"/>
                      </a:solidFill>
                    </a:rPr>
                    <a:t>Laatukriteerien ja mittariston soveltamisohje</a:t>
                  </a:r>
                </a:p>
              </p:txBody>
            </p:sp>
          </p:grpSp>
        </p:grpSp>
      </p:grpSp>
      <p:sp>
        <p:nvSpPr>
          <p:cNvPr id="3" name="Dian numeron paikkamerkki 2">
            <a:extLst>
              <a:ext uri="{FF2B5EF4-FFF2-40B4-BE49-F238E27FC236}">
                <a16:creationId xmlns:a16="http://schemas.microsoft.com/office/drawing/2014/main" id="{FB25C1E6-344D-4E44-8B6E-45B8DD7E8596}"/>
              </a:ext>
            </a:extLst>
          </p:cNvPr>
          <p:cNvSpPr>
            <a:spLocks noGrp="1"/>
          </p:cNvSpPr>
          <p:nvPr>
            <p:ph type="sldNum" sz="quarter" idx="12"/>
          </p:nvPr>
        </p:nvSpPr>
        <p:spPr/>
        <p:txBody>
          <a:bodyPr/>
          <a:lstStyle/>
          <a:p>
            <a:fld id="{7C9DB053-BC39-5645-941A-EDB0DEC7708B}" type="slidenum">
              <a:rPr lang="fi-FI" smtClean="0"/>
              <a:t>7</a:t>
            </a:fld>
            <a:endParaRPr lang="fi-FI"/>
          </a:p>
        </p:txBody>
      </p:sp>
      <p:sp>
        <p:nvSpPr>
          <p:cNvPr id="4" name="Alatunnisteen paikkamerkki 3">
            <a:extLst>
              <a:ext uri="{FF2B5EF4-FFF2-40B4-BE49-F238E27FC236}">
                <a16:creationId xmlns:a16="http://schemas.microsoft.com/office/drawing/2014/main" id="{640C47FB-7BD8-4703-B4B1-5155A1F4D345}"/>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8C389FDB-4047-4436-B092-46C8073908C2}"/>
              </a:ext>
            </a:extLst>
          </p:cNvPr>
          <p:cNvSpPr>
            <a:spLocks noGrp="1"/>
          </p:cNvSpPr>
          <p:nvPr>
            <p:ph type="dt" sz="half" idx="10"/>
          </p:nvPr>
        </p:nvSpPr>
        <p:spPr/>
        <p:txBody>
          <a:bodyPr/>
          <a:lstStyle/>
          <a:p>
            <a:fld id="{E25CAC3D-BD39-1D4A-A403-3F0D5245D987}" type="datetime1">
              <a:rPr lang="fi-FI" smtClean="0"/>
              <a:t>21.12.2022</a:t>
            </a:fld>
            <a:endParaRPr lang="fi-FI"/>
          </a:p>
        </p:txBody>
      </p:sp>
    </p:spTree>
    <p:extLst>
      <p:ext uri="{BB962C8B-B14F-4D97-AF65-F5344CB8AC3E}">
        <p14:creationId xmlns:p14="http://schemas.microsoft.com/office/powerpoint/2010/main" val="45670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562657-BF08-4B0E-A7C2-28304ED10F63}"/>
              </a:ext>
            </a:extLst>
          </p:cNvPr>
          <p:cNvSpPr>
            <a:spLocks noGrp="1"/>
          </p:cNvSpPr>
          <p:nvPr>
            <p:ph type="title"/>
          </p:nvPr>
        </p:nvSpPr>
        <p:spPr/>
        <p:txBody>
          <a:bodyPr/>
          <a:lstStyle/>
          <a:p>
            <a:r>
              <a:rPr lang="fi-FI" dirty="0"/>
              <a:t>Tiedon laatu -osahankkeesta</a:t>
            </a:r>
          </a:p>
        </p:txBody>
      </p:sp>
      <p:sp>
        <p:nvSpPr>
          <p:cNvPr id="6" name="Sisällön paikkamerkki 5">
            <a:extLst>
              <a:ext uri="{FF2B5EF4-FFF2-40B4-BE49-F238E27FC236}">
                <a16:creationId xmlns:a16="http://schemas.microsoft.com/office/drawing/2014/main" id="{B80B8B84-BB67-4733-9727-3FE7A48CD58E}"/>
              </a:ext>
            </a:extLst>
          </p:cNvPr>
          <p:cNvSpPr>
            <a:spLocks noGrp="1"/>
          </p:cNvSpPr>
          <p:nvPr>
            <p:ph idx="1"/>
          </p:nvPr>
        </p:nvSpPr>
        <p:spPr>
          <a:xfrm>
            <a:off x="796926" y="1825626"/>
            <a:ext cx="5648324" cy="4546904"/>
          </a:xfrm>
        </p:spPr>
        <p:txBody>
          <a:bodyPr>
            <a:noAutofit/>
          </a:bodyPr>
          <a:lstStyle/>
          <a:p>
            <a:r>
              <a:rPr lang="fi-FI" sz="2000" dirty="0"/>
              <a:t>Työpaketti 3 pääministeri </a:t>
            </a:r>
            <a:r>
              <a:rPr lang="fi-FI" sz="2000" dirty="0" err="1"/>
              <a:t>Marinin</a:t>
            </a:r>
            <a:r>
              <a:rPr lang="fi-FI" sz="2000" dirty="0"/>
              <a:t> </a:t>
            </a:r>
            <a:r>
              <a:rPr lang="fi-FI" sz="2000"/>
              <a:t>hallitusohjelmaa toimeenpanevassa </a:t>
            </a:r>
            <a:r>
              <a:rPr lang="fi-FI" sz="2000" dirty="0"/>
              <a:t>Tiedon hyödyntämisen ja avaamisen hankkeessa, TiHA (2020–2022)</a:t>
            </a:r>
          </a:p>
          <a:p>
            <a:r>
              <a:rPr lang="fi-FI" sz="2000" dirty="0"/>
              <a:t>Laatukriteerien ja mittarien kehittäminen oli iteratiivista ja käytännönläheistä. Yhteinen työskentely nojasi interaktiivisiin webinaareihin, fasilitoituihin pilotteihin, kyselyihin, pienryhmätyöskentelyyn ja kommentointikierroksiin.</a:t>
            </a:r>
          </a:p>
          <a:p>
            <a:r>
              <a:rPr lang="fi-FI" sz="2000" dirty="0"/>
              <a:t>Laatukriteerit pohjaavat pitkälti ISO 25012 –standardiin ja ovat linjassa Euroopan yhteen-toimivuusperiaatteen (EIF), FAIR-periaatteiden ja Euroopan tilastojen käytännesääntöjen kanssa.</a:t>
            </a:r>
          </a:p>
        </p:txBody>
      </p:sp>
      <p:pic>
        <p:nvPicPr>
          <p:cNvPr id="7" name="Kuva 6" descr="Laatukriteerit ja -mittarit kehitettiin kymmenen organisaation yhteistyönä. Organisaatiot olivat: Tilastokeskus, Maanmittauslaitos, Valtiokonttori, Tulli, Digi- ja väestötietovirasto, Vero, Työterveyslaitos, Patentti- ja rekisterihallitus, Opetushallitus ja Kansaneläkelaitos.">
            <a:extLst>
              <a:ext uri="{FF2B5EF4-FFF2-40B4-BE49-F238E27FC236}">
                <a16:creationId xmlns:a16="http://schemas.microsoft.com/office/drawing/2014/main" id="{A0E76E61-969C-4026-A674-156C40A7FB45}"/>
              </a:ext>
            </a:extLst>
          </p:cNvPr>
          <p:cNvPicPr>
            <a:picLocks noChangeAspect="1"/>
          </p:cNvPicPr>
          <p:nvPr/>
        </p:nvPicPr>
        <p:blipFill>
          <a:blip r:embed="rId2"/>
          <a:stretch>
            <a:fillRect/>
          </a:stretch>
        </p:blipFill>
        <p:spPr>
          <a:xfrm>
            <a:off x="7147932" y="1615874"/>
            <a:ext cx="3931246" cy="4324895"/>
          </a:xfrm>
          <a:prstGeom prst="rect">
            <a:avLst/>
          </a:prstGeom>
        </p:spPr>
      </p:pic>
      <p:sp>
        <p:nvSpPr>
          <p:cNvPr id="3" name="Dian numeron paikkamerkki 2">
            <a:extLst>
              <a:ext uri="{FF2B5EF4-FFF2-40B4-BE49-F238E27FC236}">
                <a16:creationId xmlns:a16="http://schemas.microsoft.com/office/drawing/2014/main" id="{65B6FF42-EC94-4775-B663-E5EFA5A2407C}"/>
              </a:ext>
            </a:extLst>
          </p:cNvPr>
          <p:cNvSpPr>
            <a:spLocks noGrp="1"/>
          </p:cNvSpPr>
          <p:nvPr>
            <p:ph type="sldNum" sz="quarter" idx="12"/>
          </p:nvPr>
        </p:nvSpPr>
        <p:spPr/>
        <p:txBody>
          <a:bodyPr/>
          <a:lstStyle/>
          <a:p>
            <a:fld id="{7C9DB053-BC39-5645-941A-EDB0DEC7708B}" type="slidenum">
              <a:rPr lang="fi-FI" smtClean="0"/>
              <a:t>8</a:t>
            </a:fld>
            <a:endParaRPr lang="fi-FI"/>
          </a:p>
        </p:txBody>
      </p:sp>
      <p:sp>
        <p:nvSpPr>
          <p:cNvPr id="4" name="Alatunnisteen paikkamerkki 3">
            <a:extLst>
              <a:ext uri="{FF2B5EF4-FFF2-40B4-BE49-F238E27FC236}">
                <a16:creationId xmlns:a16="http://schemas.microsoft.com/office/drawing/2014/main" id="{767AF611-7BC4-4149-8844-BE9C6B1E15AD}"/>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3CC46CA1-7936-40DD-9A7E-9E812BD01DE0}"/>
              </a:ext>
            </a:extLst>
          </p:cNvPr>
          <p:cNvSpPr>
            <a:spLocks noGrp="1"/>
          </p:cNvSpPr>
          <p:nvPr>
            <p:ph type="dt" sz="half" idx="10"/>
          </p:nvPr>
        </p:nvSpPr>
        <p:spPr/>
        <p:txBody>
          <a:bodyPr/>
          <a:lstStyle/>
          <a:p>
            <a:fld id="{E25CAC3D-BD39-1D4A-A403-3F0D5245D987}" type="datetime1">
              <a:rPr lang="fi-FI" smtClean="0"/>
              <a:t>21.12.2022</a:t>
            </a:fld>
            <a:endParaRPr lang="fi-FI"/>
          </a:p>
        </p:txBody>
      </p:sp>
    </p:spTree>
    <p:extLst>
      <p:ext uri="{BB962C8B-B14F-4D97-AF65-F5344CB8AC3E}">
        <p14:creationId xmlns:p14="http://schemas.microsoft.com/office/powerpoint/2010/main" val="146013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6D10C5-68D3-4E55-A2D1-0C094E46420E}"/>
              </a:ext>
            </a:extLst>
          </p:cNvPr>
          <p:cNvSpPr>
            <a:spLocks noGrp="1"/>
          </p:cNvSpPr>
          <p:nvPr>
            <p:ph type="title"/>
          </p:nvPr>
        </p:nvSpPr>
        <p:spPr/>
        <p:txBody>
          <a:bodyPr/>
          <a:lstStyle/>
          <a:p>
            <a:r>
              <a:rPr lang="fi-FI" dirty="0"/>
              <a:t>Ota yhteyttä!</a:t>
            </a:r>
          </a:p>
        </p:txBody>
      </p:sp>
      <p:sp>
        <p:nvSpPr>
          <p:cNvPr id="6" name="Sisällön paikkamerkki 5">
            <a:extLst>
              <a:ext uri="{FF2B5EF4-FFF2-40B4-BE49-F238E27FC236}">
                <a16:creationId xmlns:a16="http://schemas.microsoft.com/office/drawing/2014/main" id="{9FDE369C-52A9-4B25-953E-9C0A5BC10272}"/>
              </a:ext>
            </a:extLst>
          </p:cNvPr>
          <p:cNvSpPr>
            <a:spLocks noGrp="1"/>
          </p:cNvSpPr>
          <p:nvPr>
            <p:ph sz="half" idx="1"/>
          </p:nvPr>
        </p:nvSpPr>
        <p:spPr>
          <a:xfrm>
            <a:off x="796217" y="1825624"/>
            <a:ext cx="3785019" cy="4117975"/>
          </a:xfrm>
        </p:spPr>
        <p:txBody>
          <a:bodyPr>
            <a:normAutofit/>
          </a:bodyPr>
          <a:lstStyle/>
          <a:p>
            <a:pPr marL="0" indent="0" algn="ctr">
              <a:buNone/>
            </a:pPr>
            <a:endParaRPr lang="fi-FI" dirty="0"/>
          </a:p>
          <a:p>
            <a:pPr marL="0" indent="0" algn="ctr">
              <a:buNone/>
            </a:pPr>
            <a:r>
              <a:rPr lang="fi-FI" dirty="0"/>
              <a:t>Lisätietoa:</a:t>
            </a:r>
          </a:p>
          <a:p>
            <a:pPr marL="0" indent="0" algn="ctr">
              <a:buNone/>
            </a:pPr>
            <a:r>
              <a:rPr lang="fi-FI" dirty="0">
                <a:hlinkClick r:id="rId2"/>
              </a:rPr>
              <a:t>stat.fi/tiedonlaatu</a:t>
            </a:r>
            <a:endParaRPr lang="fi-FI" dirty="0"/>
          </a:p>
          <a:p>
            <a:pPr marL="0" indent="0" algn="ctr">
              <a:buNone/>
            </a:pPr>
            <a:endParaRPr lang="fi-FI" dirty="0"/>
          </a:p>
          <a:p>
            <a:pPr marL="0" indent="0" algn="ctr">
              <a:buNone/>
            </a:pPr>
            <a:r>
              <a:rPr lang="fi-FI" dirty="0"/>
              <a:t>Sähköposti:</a:t>
            </a:r>
          </a:p>
          <a:p>
            <a:pPr marL="0" indent="0" algn="ctr">
              <a:buNone/>
            </a:pPr>
            <a:r>
              <a:rPr lang="fi-FI" dirty="0">
                <a:hlinkClick r:id="rId3"/>
              </a:rPr>
              <a:t>tiedonlaatu@stat.fi</a:t>
            </a:r>
            <a:endParaRPr lang="fi-FI" dirty="0"/>
          </a:p>
          <a:p>
            <a:pPr marL="0" indent="0" algn="ctr">
              <a:buNone/>
            </a:pPr>
            <a:endParaRPr lang="fi-FI" dirty="0"/>
          </a:p>
          <a:p>
            <a:pPr marL="0" indent="0" algn="ctr">
              <a:buNone/>
            </a:pPr>
            <a:endParaRPr lang="fi-FI" dirty="0"/>
          </a:p>
        </p:txBody>
      </p:sp>
      <p:sp>
        <p:nvSpPr>
          <p:cNvPr id="3" name="Dian numeron paikkamerkki 2">
            <a:extLst>
              <a:ext uri="{FF2B5EF4-FFF2-40B4-BE49-F238E27FC236}">
                <a16:creationId xmlns:a16="http://schemas.microsoft.com/office/drawing/2014/main" id="{5DBDD3EB-7314-4F28-9D1A-6145D0218768}"/>
              </a:ext>
            </a:extLst>
          </p:cNvPr>
          <p:cNvSpPr>
            <a:spLocks noGrp="1"/>
          </p:cNvSpPr>
          <p:nvPr>
            <p:ph type="sldNum" sz="quarter" idx="12"/>
          </p:nvPr>
        </p:nvSpPr>
        <p:spPr/>
        <p:txBody>
          <a:bodyPr/>
          <a:lstStyle/>
          <a:p>
            <a:fld id="{7C9DB053-BC39-5645-941A-EDB0DEC7708B}" type="slidenum">
              <a:rPr lang="fi-FI" smtClean="0"/>
              <a:t>9</a:t>
            </a:fld>
            <a:endParaRPr lang="fi-FI"/>
          </a:p>
        </p:txBody>
      </p:sp>
      <p:sp>
        <p:nvSpPr>
          <p:cNvPr id="4" name="Alatunnisteen paikkamerkki 3">
            <a:extLst>
              <a:ext uri="{FF2B5EF4-FFF2-40B4-BE49-F238E27FC236}">
                <a16:creationId xmlns:a16="http://schemas.microsoft.com/office/drawing/2014/main" id="{25B46352-2DB6-4F6D-96F2-97F6822D919B}"/>
              </a:ext>
            </a:extLst>
          </p:cNvPr>
          <p:cNvSpPr>
            <a:spLocks noGrp="1"/>
          </p:cNvSpPr>
          <p:nvPr>
            <p:ph type="ftr" sz="quarter" idx="11"/>
          </p:nvPr>
        </p:nvSpPr>
        <p:spPr/>
        <p:txBody>
          <a:bodyPr/>
          <a:lstStyle/>
          <a:p>
            <a:r>
              <a:rPr lang="fi-FI" dirty="0"/>
              <a:t>TiHA TP3</a:t>
            </a:r>
          </a:p>
        </p:txBody>
      </p:sp>
      <p:sp>
        <p:nvSpPr>
          <p:cNvPr id="5" name="Päivämäärän paikkamerkki 4">
            <a:extLst>
              <a:ext uri="{FF2B5EF4-FFF2-40B4-BE49-F238E27FC236}">
                <a16:creationId xmlns:a16="http://schemas.microsoft.com/office/drawing/2014/main" id="{6CFA39BE-73A3-45E4-8EA7-A7D2783D96F0}"/>
              </a:ext>
            </a:extLst>
          </p:cNvPr>
          <p:cNvSpPr>
            <a:spLocks noGrp="1"/>
          </p:cNvSpPr>
          <p:nvPr>
            <p:ph type="dt" sz="half" idx="10"/>
          </p:nvPr>
        </p:nvSpPr>
        <p:spPr/>
        <p:txBody>
          <a:bodyPr/>
          <a:lstStyle/>
          <a:p>
            <a:fld id="{E25CAC3D-BD39-1D4A-A403-3F0D5245D987}" type="datetime1">
              <a:rPr lang="fi-FI" smtClean="0"/>
              <a:t>21.12.2022</a:t>
            </a:fld>
            <a:endParaRPr lang="fi-FI"/>
          </a:p>
        </p:txBody>
      </p:sp>
      <p:pic>
        <p:nvPicPr>
          <p:cNvPr id="7" name="Kuva 6" descr="Tiedon laatukriteerit virheettömyys, tarkkuus, kattavuus, ajantasaisuus ja johdonmukaisuus vastaavat kysymykseen, miten tieto kuvaa todellisuutta. Laatukriteerit alkuperäisyys, metatietojen ymmärrettävyys ja suositustenmukaisuus vastaavat kysymykseen, miten tieto on kuvattu. Laatukriteerit koneluettavuus, käyttöoikeudet ja oikea-aikaisuus vastaavat kysymykseen miten tietoa voi käyttää.">
            <a:extLst>
              <a:ext uri="{FF2B5EF4-FFF2-40B4-BE49-F238E27FC236}">
                <a16:creationId xmlns:a16="http://schemas.microsoft.com/office/drawing/2014/main" id="{8670C2D5-9DAA-4A87-88D9-52A2FB6660B4}"/>
              </a:ext>
            </a:extLst>
          </p:cNvPr>
          <p:cNvPicPr>
            <a:picLocks noChangeAspect="1"/>
          </p:cNvPicPr>
          <p:nvPr/>
        </p:nvPicPr>
        <p:blipFill>
          <a:blip r:embed="rId4"/>
          <a:stretch>
            <a:fillRect/>
          </a:stretch>
        </p:blipFill>
        <p:spPr>
          <a:xfrm>
            <a:off x="4493076" y="1872756"/>
            <a:ext cx="7218290" cy="4023709"/>
          </a:xfrm>
          <a:prstGeom prst="rect">
            <a:avLst/>
          </a:prstGeom>
        </p:spPr>
      </p:pic>
    </p:spTree>
    <p:extLst>
      <p:ext uri="{BB962C8B-B14F-4D97-AF65-F5344CB8AC3E}">
        <p14:creationId xmlns:p14="http://schemas.microsoft.com/office/powerpoint/2010/main" val="446955705"/>
      </p:ext>
    </p:extLst>
  </p:cSld>
  <p:clrMapOvr>
    <a:masterClrMapping/>
  </p:clrMapOvr>
</p:sld>
</file>

<file path=ppt/theme/theme1.xml><?xml version="1.0" encoding="utf-8"?>
<a:theme xmlns:a="http://schemas.openxmlformats.org/drawingml/2006/main" name="tk2019">
  <a:themeElements>
    <a:clrScheme name="lopullinen">
      <a:dk1>
        <a:srgbClr val="000000"/>
      </a:dk1>
      <a:lt1>
        <a:srgbClr val="FFFFFF"/>
      </a:lt1>
      <a:dk2>
        <a:srgbClr val="000000"/>
      </a:dk2>
      <a:lt2>
        <a:srgbClr val="FFFFFF"/>
      </a:lt2>
      <a:accent1>
        <a:srgbClr val="0073B0"/>
      </a:accent1>
      <a:accent2>
        <a:srgbClr val="EA7404"/>
      </a:accent2>
      <a:accent3>
        <a:srgbClr val="A40084"/>
      </a:accent3>
      <a:accent4>
        <a:srgbClr val="8A8A9E"/>
      </a:accent4>
      <a:accent5>
        <a:srgbClr val="253081"/>
      </a:accent5>
      <a:accent6>
        <a:srgbClr val="049DE3"/>
      </a:accent6>
      <a:hlink>
        <a:srgbClr val="0039A6"/>
      </a:hlink>
      <a:folHlink>
        <a:srgbClr val="551A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k2019_suomi.potx" id="{81B32E9A-D639-4F14-95B6-49C54FA31D7E}" vid="{240FF036-CE94-471B-AD51-2C4A28AB7A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HStatDestinationTaxHTField xmlns="http://schemas.microsoft.com/sharepoint/v3">
      <Terms xmlns="http://schemas.microsoft.com/office/infopath/2007/PartnerControls"/>
    </DHStatDestinationTaxHTField>
    <DHDocumentTypeTaxHTField xmlns="http://schemas.microsoft.com/sharepoint/v3">
      <Terms xmlns="http://schemas.microsoft.com/office/infopath/2007/PartnerControls"/>
    </DHDocumentTypeTaxHTField>
    <DHFunctionTaxHTField xmlns="http://schemas.microsoft.com/sharepoint/v3">
      <Terms xmlns="http://schemas.microsoft.com/office/infopath/2007/PartnerControls"/>
    </DHFunctionTaxHTField>
    <DHDataCollectionTaxHTField xmlns="http://schemas.microsoft.com/sharepoint/v3">
      <Terms xmlns="http://schemas.microsoft.com/office/infopath/2007/PartnerControls"/>
    </DHDataCollectionTaxHTField>
    <DHKeywordsTaxHTField xmlns="http://schemas.microsoft.com/sharepoint/v3">
      <Terms xmlns="http://schemas.microsoft.com/office/infopath/2007/PartnerControls"/>
    </DHKeywordsTaxHTField>
    <DHBusinessUnitTaxHTField xmlns="http://schemas.microsoft.com/sharepoint/v3">
      <Terms xmlns="http://schemas.microsoft.com/office/infopath/2007/PartnerControls"/>
    </DHBusinessUnitTaxHTField>
    <TaxCatchAll xmlns="eb806122-3b61-4629-a153-37a7e159d40d" xsi:nil="true"/>
    <DHProjectTaxHTField xmlns="http://schemas.microsoft.com/sharepoint/v3">
      <Terms xmlns="http://schemas.microsoft.com/office/infopath/2007/PartnerControls"/>
    </DHProjectTaxHTField>
    <DHStatisticsTaxHTField xmlns="http://schemas.microsoft.com/sharepoint/v3">
      <Terms xmlns="http://schemas.microsoft.com/office/infopath/2007/PartnerControls"/>
    </DHStatisticsTaxHTField>
    <lcf76f155ced4ddcb4097134ff3c332f xmlns="fc271ebe-f665-44b4-a917-5c3205f453f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Tilastokeskus dokumentti" ma:contentTypeID="0x01010015C64B13631AAD4A9E76B6827E10B9940059D42BA6DCFCA5429A13B959B3400661" ma:contentTypeVersion="24" ma:contentTypeDescription="Luo uusi asiakirja." ma:contentTypeScope="" ma:versionID="765da9fe7b508b5046fac49f1f6b1c18">
  <xsd:schema xmlns:xsd="http://www.w3.org/2001/XMLSchema" xmlns:xs="http://www.w3.org/2001/XMLSchema" xmlns:p="http://schemas.microsoft.com/office/2006/metadata/properties" xmlns:ns1="http://schemas.microsoft.com/sharepoint/v3" xmlns:ns2="eb806122-3b61-4629-a153-37a7e159d40d" xmlns:ns3="fc271ebe-f665-44b4-a917-5c3205f453f4" xmlns:ns4="8400243b-bc53-4fa5-848f-d19c2e7b29c3" targetNamespace="http://schemas.microsoft.com/office/2006/metadata/properties" ma:root="true" ma:fieldsID="b9f9d62de4999b588848940018af6272" ns1:_="" ns2:_="" ns3:_="" ns4:_="">
    <xsd:import namespace="http://schemas.microsoft.com/sharepoint/v3"/>
    <xsd:import namespace="eb806122-3b61-4629-a153-37a7e159d40d"/>
    <xsd:import namespace="fc271ebe-f665-44b4-a917-5c3205f453f4"/>
    <xsd:import namespace="8400243b-bc53-4fa5-848f-d19c2e7b29c3"/>
    <xsd:element name="properties">
      <xsd:complexType>
        <xsd:sequence>
          <xsd:element name="documentManagement">
            <xsd:complexType>
              <xsd:all>
                <xsd:element ref="ns1:DHDocumentTypeTaxHTField" minOccurs="0"/>
                <xsd:element ref="ns2:TaxCatchAll" minOccurs="0"/>
                <xsd:element ref="ns2:TaxCatchAllLabel" minOccurs="0"/>
                <xsd:element ref="ns1:DHFunctionTaxHTField" minOccurs="0"/>
                <xsd:element ref="ns1:DHProjectTaxHTField" minOccurs="0"/>
                <xsd:element ref="ns1:DHBusinessUnitTaxHTField" minOccurs="0"/>
                <xsd:element ref="ns1:DHStatisticsTaxHTField" minOccurs="0"/>
                <xsd:element ref="ns1:DHStatDestinationTaxHTField" minOccurs="0"/>
                <xsd:element ref="ns1:DHDataCollectionTaxHTField" minOccurs="0"/>
                <xsd:element ref="ns1:DHKeywordsTaxHTFiel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HDocumentTypeTaxHTField" ma:index="8" nillable="true" ma:taxonomy="true" ma:internalName="DHDocumentTypeTaxHTField" ma:taxonomyFieldName="DHDocumentType" ma:displayName="Dokumentin tyyppi" ma:default="" ma:fieldId="{f47f4b1e-63ff-4773-9d9f-a20ac59b36ca}" ma:sspId="60871944-895c-4cb2-84e1-cd44f824062f" ma:termSetId="e471635c-c0c0-4256-ad46-6ffece1c06fb" ma:anchorId="00000000-0000-0000-0000-000000000000" ma:open="false" ma:isKeyword="false">
      <xsd:complexType>
        <xsd:sequence>
          <xsd:element ref="pc:Terms" minOccurs="0" maxOccurs="1"/>
        </xsd:sequence>
      </xsd:complexType>
    </xsd:element>
    <xsd:element name="DHFunctionTaxHTField" ma:index="12" nillable="true" ma:taxonomy="true" ma:internalName="DHFunctionTaxHTField" ma:taxonomyFieldName="DHFunction" ma:displayName="Tehtävä" ma:default="" ma:fieldId="{5f681c36-cc9d-4b5c-bac0-e4ccd633dec1}" ma:sspId="60871944-895c-4cb2-84e1-cd44f824062f" ma:termSetId="553074c3-162d-4fb7-b2fe-ff72ad6958aa" ma:anchorId="00000000-0000-0000-0000-000000000000" ma:open="false" ma:isKeyword="false">
      <xsd:complexType>
        <xsd:sequence>
          <xsd:element ref="pc:Terms" minOccurs="0" maxOccurs="1"/>
        </xsd:sequence>
      </xsd:complexType>
    </xsd:element>
    <xsd:element name="DHProjectTaxHTField" ma:index="14" nillable="true" ma:taxonomy="true" ma:internalName="DHProjectTaxHTField" ma:taxonomyFieldName="DHProject" ma:displayName="Projekti" ma:default="" ma:fieldId="{976e239f-65c2-4e84-8c95-ec53935d3cc3}" ma:sspId="60871944-895c-4cb2-84e1-cd44f824062f" ma:termSetId="04f54ef3-ec83-42d0-aa8c-40ae45b258ed" ma:anchorId="00000000-0000-0000-0000-000000000000" ma:open="false" ma:isKeyword="false">
      <xsd:complexType>
        <xsd:sequence>
          <xsd:element ref="pc:Terms" minOccurs="0" maxOccurs="1"/>
        </xsd:sequence>
      </xsd:complexType>
    </xsd:element>
    <xsd:element name="DHBusinessUnitTaxHTField" ma:index="16" nillable="true" ma:taxonomy="true" ma:internalName="DHBusinessUnitTaxHTField" ma:taxonomyFieldName="DHBusinessUnit" ma:displayName="Tulosyksikkö" ma:default="" ma:fieldId="{2b2eb072-df35-43d1-8f02-fc1f9895da18}" ma:sspId="60871944-895c-4cb2-84e1-cd44f824062f" ma:termSetId="58054ada-cba8-4519-96fb-10431ae2ab6a" ma:anchorId="00000000-0000-0000-0000-000000000000" ma:open="false" ma:isKeyword="false">
      <xsd:complexType>
        <xsd:sequence>
          <xsd:element ref="pc:Terms" minOccurs="0" maxOccurs="1"/>
        </xsd:sequence>
      </xsd:complexType>
    </xsd:element>
    <xsd:element name="DHStatisticsTaxHTField" ma:index="18" nillable="true" ma:taxonomy="true" ma:internalName="DHStatisticsTaxHTField" ma:taxonomyFieldName="DHStatistics" ma:displayName="Tilasto" ma:default="" ma:fieldId="{abe1d596-110c-40ef-b92a-78a05b293c6d}" ma:sspId="60871944-895c-4cb2-84e1-cd44f824062f" ma:termSetId="6c20989a-5ada-4474-b5dd-b5594652563b" ma:anchorId="00000000-0000-0000-0000-000000000000" ma:open="false" ma:isKeyword="false">
      <xsd:complexType>
        <xsd:sequence>
          <xsd:element ref="pc:Terms" minOccurs="0" maxOccurs="1"/>
        </xsd:sequence>
      </xsd:complexType>
    </xsd:element>
    <xsd:element name="DHStatDestinationTaxHTField" ma:index="20" nillable="true" ma:taxonomy="true" ma:internalName="DHStatDestinationTaxHTField" ma:taxonomyFieldName="DHStatDestination" ma:displayName="Tilastointikohde" ma:default="" ma:fieldId="{d6ce6b17-b76c-4fcb-9da5-23ef1985e3e6}" ma:sspId="60871944-895c-4cb2-84e1-cd44f824062f" ma:termSetId="10397f09-9ec9-4c4f-b4b6-8d74e9effab7" ma:anchorId="00000000-0000-0000-0000-000000000000" ma:open="false" ma:isKeyword="false">
      <xsd:complexType>
        <xsd:sequence>
          <xsd:element ref="pc:Terms" minOccurs="0" maxOccurs="1"/>
        </xsd:sequence>
      </xsd:complexType>
    </xsd:element>
    <xsd:element name="DHDataCollectionTaxHTField" ma:index="22" nillable="true" ma:taxonomy="true" ma:internalName="DHDataCollectionTaxHTField" ma:taxonomyFieldName="DHDataCollection" ma:displayName="Tiedonkeruu" ma:default="" ma:fieldId="{d1018f9b-090b-499c-abfe-5365444b47fc}" ma:sspId="60871944-895c-4cb2-84e1-cd44f824062f" ma:termSetId="6c9e0695-971c-449d-b71c-dfeb08068c5a" ma:anchorId="00000000-0000-0000-0000-000000000000" ma:open="false" ma:isKeyword="false">
      <xsd:complexType>
        <xsd:sequence>
          <xsd:element ref="pc:Terms" minOccurs="0" maxOccurs="1"/>
        </xsd:sequence>
      </xsd:complexType>
    </xsd:element>
    <xsd:element name="DHKeywordsTaxHTField" ma:index="24" nillable="true" ma:taxonomy="true" ma:internalName="DHKeywordsTaxHTField" ma:taxonomyFieldName="DHKeywords" ma:displayName="Asiasanat" ma:default="" ma:fieldId="{ee777ad9-6fbf-4514-9e25-a7718c871fc6}" ma:sspId="60871944-895c-4cb2-84e1-cd44f824062f" ma:termSetId="5e2c99d2-4a76-460f-8caa-b4393bccc74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806122-3b61-4629-a153-37a7e159d40d"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0383a1d9-e0fb-452e-97da-a1a9cde9e87a}" ma:internalName="TaxCatchAll" ma:showField="CatchAllData" ma:web="8400243b-bc53-4fa5-848f-d19c2e7b29c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383a1d9-e0fb-452e-97da-a1a9cde9e87a}" ma:internalName="TaxCatchAllLabel" ma:readOnly="true" ma:showField="CatchAllDataLabel" ma:web="8400243b-bc53-4fa5-848f-d19c2e7b29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271ebe-f665-44b4-a917-5c3205f453f4"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Kuvien tunnisteet" ma:readOnly="false" ma:fieldId="{5cf76f15-5ced-4ddc-b409-7134ff3c332f}" ma:taxonomyMulti="true" ma:sspId="60871944-895c-4cb2-84e1-cd44f824062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00243b-bc53-4fa5-848f-d19c2e7b29c3" elementFormDefault="qualified">
    <xsd:import namespace="http://schemas.microsoft.com/office/2006/documentManagement/types"/>
    <xsd:import namespace="http://schemas.microsoft.com/office/infopath/2007/PartnerControls"/>
    <xsd:element name="SharedWithUsers" ma:index="3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23444F-AA69-42F7-8979-833D998DDC19}">
  <ds:schemaRefs>
    <ds:schemaRef ds:uri="http://schemas.microsoft.com/sharepoint/v3"/>
    <ds:schemaRef ds:uri="http://purl.org/dc/terms/"/>
    <ds:schemaRef ds:uri="eb806122-3b61-4629-a153-37a7e159d40d"/>
    <ds:schemaRef ds:uri="fc271ebe-f665-44b4-a917-5c3205f453f4"/>
    <ds:schemaRef ds:uri="http://schemas.microsoft.com/office/2006/documentManagement/types"/>
    <ds:schemaRef ds:uri="http://schemas.microsoft.com/office/infopath/2007/PartnerControls"/>
    <ds:schemaRef ds:uri="8400243b-bc53-4fa5-848f-d19c2e7b29c3"/>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6940AD5-CD67-46F5-B8CE-9505F5C41037}">
  <ds:schemaRefs>
    <ds:schemaRef ds:uri="8400243b-bc53-4fa5-848f-d19c2e7b29c3"/>
    <ds:schemaRef ds:uri="eb806122-3b61-4629-a153-37a7e159d40d"/>
    <ds:schemaRef ds:uri="fc271ebe-f665-44b4-a917-5c3205f453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E42F5B-17D9-412B-B510-8C8C7CEC08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tk2019_suomi</Template>
  <TotalTime>359</TotalTime>
  <Words>613</Words>
  <Application>Microsoft Office PowerPoint</Application>
  <PresentationFormat>Widescreen</PresentationFormat>
  <Paragraphs>171</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tk2019</vt:lpstr>
      <vt:lpstr>Tiedon laatukriteerit ja -mittarit</vt:lpstr>
      <vt:lpstr>Tiedon laatukriteerit  ja -mittarit</vt:lpstr>
      <vt:lpstr>Tiedon laatukriteerit ryhmittäin</vt:lpstr>
      <vt:lpstr>Miksi tiedon laadulla on merkitystä?</vt:lpstr>
      <vt:lpstr>Laadun kuvaamisella tiedon laatu haltuun dataekosysteemeissä</vt:lpstr>
      <vt:lpstr>Tiedon laatukriteerien ja -mittarien käyttöönotto</vt:lpstr>
      <vt:lpstr>Tiedon laatukehikko</vt:lpstr>
      <vt:lpstr>Tiedon laatu -osahankkeesta</vt:lpstr>
      <vt:lpstr>Ota yhteyttä!</vt:lpstr>
      <vt:lpstr>Lisämateriaalia</vt:lpstr>
      <vt:lpstr>Tiedon laatukriteerit</vt:lpstr>
      <vt:lpstr>Miten tieto kuvaa todellisuutta?  – mittarit (1/2)</vt:lpstr>
      <vt:lpstr>Miten tieto kuvaa todellisuutta?  – mittarit (2/2)</vt:lpstr>
      <vt:lpstr>Miten tieto on kuvattu?  – mittarit</vt:lpstr>
      <vt:lpstr>Miten tietoa voi käyttää?  – mittarit</vt:lpstr>
      <vt:lpstr>eOppiva: Tiedon äärellä  – tehoa tiedon käyttöön</vt:lpstr>
      <vt:lpstr>Tiedon laadun yhteistyöverkosto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Tiedon laatukehikko</dc:title>
  <dc:creator>Mervi Haakana</dc:creator>
  <cp:lastModifiedBy>Mervi Haakana</cp:lastModifiedBy>
  <cp:revision>29</cp:revision>
  <cp:lastPrinted>2019-04-02T07:22:47Z</cp:lastPrinted>
  <dcterms:created xsi:type="dcterms:W3CDTF">2022-06-09T13:36:05Z</dcterms:created>
  <dcterms:modified xsi:type="dcterms:W3CDTF">2022-12-21T14:35:16Z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0x01010015C64B13631AAD4A9E76B6827E10B9940059D42BA6DCFCA5429A13B959B3400661</vt:lpwstr>
  </property>
  <property fmtid="{D5CDD505-2E9C-101B-9397-08002B2CF9AE}" pid="3" name="DHBusinessUnit">
    <vt:lpwstr/>
  </property>
  <property fmtid="{D5CDD505-2E9C-101B-9397-08002B2CF9AE}" pid="4" name="DHKeywords">
    <vt:lpwstr/>
  </property>
  <property fmtid="{D5CDD505-2E9C-101B-9397-08002B2CF9AE}" pid="5" name="DHStatDestination">
    <vt:lpwstr/>
  </property>
  <property fmtid="{D5CDD505-2E9C-101B-9397-08002B2CF9AE}" pid="6" name="DHDocumentType">
    <vt:lpwstr/>
  </property>
  <property fmtid="{D5CDD505-2E9C-101B-9397-08002B2CF9AE}" pid="7" name="DHFunction">
    <vt:lpwstr/>
  </property>
  <property fmtid="{D5CDD505-2E9C-101B-9397-08002B2CF9AE}" pid="8" name="DHDataCollection">
    <vt:lpwstr/>
  </property>
  <property fmtid="{D5CDD505-2E9C-101B-9397-08002B2CF9AE}" pid="9" name="DHStatistics">
    <vt:lpwstr/>
  </property>
  <property fmtid="{D5CDD505-2E9C-101B-9397-08002B2CF9AE}" pid="10" name="DHProject">
    <vt:lpwstr/>
  </property>
  <property fmtid="{D5CDD505-2E9C-101B-9397-08002B2CF9AE}" pid="11" name="MediaServiceImageTags">
    <vt:lpwstr/>
  </property>
</Properties>
</file>