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6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C89CF-D521-4B9E-B1CB-E69F373F6BA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0498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202FB-01C3-4D85-B9F7-D93DBF65B96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6163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CFAE0-5368-4CFD-89DA-8F680454E93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4048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6E6E5-7E61-4890-9C84-36DA02F414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613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F0274-974B-4DCA-8122-C42A89E9024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9120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68DA4-9BE2-4FA5-8CBE-DF96E834794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4832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7B463-BF8D-4BB7-98BB-6C9E953E719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9805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55402-77CA-4543-A9E2-A6B73C87793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0064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5DAD-4053-4DA1-8475-D3EF577E30B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3056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DE3CF-2AE6-4346-9BD7-7294FB3CDB1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7745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470F3-6138-43CC-A189-9D478B9B3E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2008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50A1B-AC60-4CD1-9B2F-6F43D2748CD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2078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B8E36E-3093-4D6F-9ED6-9DB58589AA3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1077913" y="549275"/>
            <a:ext cx="698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Vuosikate kunnittain 2020</a:t>
            </a:r>
          </a:p>
        </p:txBody>
      </p:sp>
      <p:sp>
        <p:nvSpPr>
          <p:cNvPr id="2052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2021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BA2FA2B-1BA5-4D2B-A846-F90719CF6B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A807C5CE-32DF-4565-9CA6-24687AD2F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440" y="1359228"/>
            <a:ext cx="6639119" cy="41395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10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40</cp:revision>
  <dcterms:created xsi:type="dcterms:W3CDTF">2008-11-17T12:43:37Z</dcterms:created>
  <dcterms:modified xsi:type="dcterms:W3CDTF">2021-09-13T10:51:47Z</dcterms:modified>
</cp:coreProperties>
</file>