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1" autoAdjust="0"/>
    <p:restoredTop sz="94660"/>
  </p:normalViewPr>
  <p:slideViewPr>
    <p:cSldViewPr>
      <p:cViewPr varScale="1">
        <p:scale>
          <a:sx n="86" d="100"/>
          <a:sy n="86" d="100"/>
        </p:scale>
        <p:origin x="17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760E-B60D-47B8-86A7-A97633F3A83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1005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866E-1B62-43F6-A5D1-02A52D5E77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4262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99119-2835-4043-B830-4E96AF6BF1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89285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50D75-FDB6-4858-AD06-2BFBE53098C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6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816A-5FFB-4295-918C-2400D2A4E8A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357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55A2-58EB-4AA1-867F-56ADFA5CA29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139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A3664-E3D7-4115-8EA4-B911DD71E72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5197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8CC8-D0E0-4466-A54D-F194A5A90F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4561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33176-F2C3-42D3-80E8-0F08EC45163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8498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7E963-90A0-4C42-9DB4-9EE848A103E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955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3E4B0-CA7C-4EEA-869A-57D4D3709A2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5710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102A4-5E6E-4359-9B98-BC4827723E2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0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5D2E36-E606-4B1D-9AF9-90F96E675F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Kangasalla 1990–2022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43DD185-D5D8-4B7C-A2EC-9FAC5FBDEF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906F6419-7526-E73E-B901-128B802B0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orakulmio 2"/>
          <p:cNvSpPr>
            <a:spLocks noChangeArrowheads="1"/>
          </p:cNvSpPr>
          <p:nvPr/>
        </p:nvSpPr>
        <p:spPr bwMode="auto">
          <a:xfrm>
            <a:off x="1258888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Tampereen kehyskunnissa 1990–2022</a:t>
            </a:r>
          </a:p>
        </p:txBody>
      </p:sp>
      <p:sp>
        <p:nvSpPr>
          <p:cNvPr id="11268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CCDFFD9-94BB-4401-9684-2D72945B97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338693FE-204F-C0C0-4871-748AAB89F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Pirkanmaalla 1990–2022</a:t>
            </a:r>
          </a:p>
        </p:txBody>
      </p:sp>
      <p:sp>
        <p:nvSpPr>
          <p:cNvPr id="12292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917C0C6-1226-4693-B24B-7D2D7C1848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49ABCB9F-6672-B5FF-DAD8-FE3DCC7D6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koko maassa 1990–2022</a:t>
            </a:r>
          </a:p>
        </p:txBody>
      </p:sp>
      <p:sp>
        <p:nvSpPr>
          <p:cNvPr id="13316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9B097C8-0A98-4352-8590-E4FD8C6803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DCCF519F-4DA5-9481-4750-91892D12D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13" y="1301311"/>
            <a:ext cx="6718374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Lempäälässä 1990–2022</a:t>
            </a:r>
          </a:p>
        </p:txBody>
      </p:sp>
      <p:sp>
        <p:nvSpPr>
          <p:cNvPr id="3076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14CD6EE-EFD9-47FB-82B1-1EC48FA5EF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E4A372D9-6CE7-D681-FFFF-AA7725369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Nokialla 1990–2022</a:t>
            </a:r>
          </a:p>
        </p:txBody>
      </p:sp>
      <p:sp>
        <p:nvSpPr>
          <p:cNvPr id="4100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A009718-2767-497E-B4A6-DD3C1FA786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50638F35-BA71-3022-2B19-C0B96CC4D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Orivedellä 1990–2022</a:t>
            </a:r>
          </a:p>
        </p:txBody>
      </p:sp>
      <p:sp>
        <p:nvSpPr>
          <p:cNvPr id="5124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*2006 kokonaismuutos 557 (Längelmäen osakuntaliitos)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80D34D1-905F-4615-A4DA-0184A746A6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F79BE7E0-07D3-249A-C11C-16E37F9AA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Pirkkalassa 1990–2022</a:t>
            </a:r>
          </a:p>
        </p:txBody>
      </p:sp>
      <p:sp>
        <p:nvSpPr>
          <p:cNvPr id="6148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26F5D81-9C20-44BF-84AE-B002D63213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21F99E1F-E0B2-163D-C448-1E172C237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Tampereella 1990–2022</a:t>
            </a:r>
          </a:p>
        </p:txBody>
      </p:sp>
      <p:sp>
        <p:nvSpPr>
          <p:cNvPr id="7172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44ECAEE-AFC7-42F1-9C1E-DDCFE5695C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78B6C4C-593B-4734-D42C-23185B023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Vesilahdessa 1990–2022</a:t>
            </a:r>
          </a:p>
        </p:txBody>
      </p:sp>
      <p:sp>
        <p:nvSpPr>
          <p:cNvPr id="8196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61C2394-5401-491F-B442-56A70B437B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42D4C7DA-9462-A868-F2F2-8568227C5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orakulmio 2"/>
          <p:cNvSpPr>
            <a:spLocks noChangeArrowheads="1"/>
          </p:cNvSpPr>
          <p:nvPr/>
        </p:nvSpPr>
        <p:spPr bwMode="auto">
          <a:xfrm>
            <a:off x="19796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Ylöjärvellä 1990–2022</a:t>
            </a:r>
          </a:p>
        </p:txBody>
      </p:sp>
      <p:sp>
        <p:nvSpPr>
          <p:cNvPr id="9220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CE5D746-F2BC-456B-83FC-A72B08F10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30E19585-845C-8774-B277-564D593D8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orakulmio 2"/>
          <p:cNvSpPr>
            <a:spLocks noChangeArrowheads="1"/>
          </p:cNvSpPr>
          <p:nvPr/>
        </p:nvSpPr>
        <p:spPr bwMode="auto">
          <a:xfrm>
            <a:off x="1077913" y="549275"/>
            <a:ext cx="7381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Väestönmuutokset Tampereen kaupunkiseudulla 1990–2022</a:t>
            </a:r>
          </a:p>
        </p:txBody>
      </p:sp>
      <p:sp>
        <p:nvSpPr>
          <p:cNvPr id="10244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Tilastokeskus/Väestö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8D491780-B64C-440A-97E4-2B554BBEB2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6D8846C9-5B2A-A78C-17C5-5C4A11DBD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61" y="1301311"/>
            <a:ext cx="6712278" cy="42553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149</Words>
  <Application>Microsoft Office PowerPoint</Application>
  <PresentationFormat>Näytössä katseltava diaesitys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70</cp:revision>
  <dcterms:created xsi:type="dcterms:W3CDTF">2008-11-17T12:43:37Z</dcterms:created>
  <dcterms:modified xsi:type="dcterms:W3CDTF">2023-06-15T13:12:57Z</dcterms:modified>
</cp:coreProperties>
</file>